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rawings/drawing1.xml" ContentType="application/vnd.openxmlformats-officedocument.drawingml.chartshape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Default Extension="xlsx" ContentType="application/vnd.openxmlformats-officedocument.spreadsheetml.sheet"/>
  <Override PartName="/ppt/diagrams/layout1.xml" ContentType="application/vnd.openxmlformats-officedocument.drawingml.diagram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9906000" cy="6858000" type="A4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414" y="-108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1.xml"/><Relationship Id="rId2" Type="http://schemas.openxmlformats.org/officeDocument/2006/relationships/package" Target="../embeddings/Microsoft_Office_Excel_____1.xlsx"/><Relationship Id="rId1" Type="http://schemas.openxmlformats.org/officeDocument/2006/relationships/image" Target="../media/image5.jpeg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ko-KR"/>
  <c:chart>
    <c:title>
      <c:tx>
        <c:rich>
          <a:bodyPr/>
          <a:lstStyle/>
          <a:p>
            <a:pPr>
              <a:defRPr sz="1800">
                <a:latin typeface="궁서" pitchFamily="18" charset="-127"/>
                <a:ea typeface="궁서" pitchFamily="18" charset="-127"/>
              </a:defRPr>
            </a:pPr>
            <a:r>
              <a:rPr lang="ko-KR" altLang="en-US" sz="1800" dirty="0" smtClean="0">
                <a:latin typeface="궁서" pitchFamily="18" charset="-127"/>
                <a:ea typeface="궁서" pitchFamily="18" charset="-127"/>
              </a:rPr>
              <a:t>가족여행</a:t>
            </a:r>
            <a:endParaRPr lang="ko-KR" sz="1800" dirty="0">
              <a:latin typeface="궁서" pitchFamily="18" charset="-127"/>
              <a:ea typeface="궁서" pitchFamily="18" charset="-127"/>
            </a:endParaRPr>
          </a:p>
        </c:rich>
      </c:tx>
      <c:layout/>
    </c:title>
    <c:plotArea>
      <c:layout/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국내</c:v>
                </c:pt>
              </c:strCache>
            </c:strRef>
          </c:tx>
          <c:dLbls>
            <c:dLbl>
              <c:idx val="1"/>
              <c:layout/>
              <c:showVal val="1"/>
            </c:dLbl>
            <c:delete val="1"/>
          </c:dLbls>
          <c:cat>
            <c:strRef>
              <c:f>Sheet1!$A$2:$A$5</c:f>
              <c:strCache>
                <c:ptCount val="4"/>
                <c:pt idx="0">
                  <c:v>봄</c:v>
                </c:pt>
                <c:pt idx="1">
                  <c:v>여름</c:v>
                </c:pt>
                <c:pt idx="2">
                  <c:v>가을</c:v>
                </c:pt>
                <c:pt idx="3">
                  <c:v>겨울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2.7</c:v>
                </c:pt>
                <c:pt idx="1">
                  <c:v>4.5999999999999996</c:v>
                </c:pt>
                <c:pt idx="2">
                  <c:v>3.1</c:v>
                </c:pt>
                <c:pt idx="3">
                  <c:v>1.9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해외</c:v>
                </c:pt>
              </c:strCache>
            </c:strRef>
          </c:tx>
          <c:spPr>
            <a:blipFill>
              <a:blip xmlns:r="http://schemas.openxmlformats.org/officeDocument/2006/relationships" r:embed="rId1"/>
              <a:tile tx="0" ty="0" sx="100000" sy="100000" flip="none" algn="tl"/>
            </a:blipFill>
          </c:spPr>
          <c:dLbls>
            <c:showVal val="1"/>
          </c:dLbls>
          <c:cat>
            <c:strRef>
              <c:f>Sheet1!$A$2:$A$5</c:f>
              <c:strCache>
                <c:ptCount val="4"/>
                <c:pt idx="0">
                  <c:v>봄</c:v>
                </c:pt>
                <c:pt idx="1">
                  <c:v>여름</c:v>
                </c:pt>
                <c:pt idx="2">
                  <c:v>가을</c:v>
                </c:pt>
                <c:pt idx="3">
                  <c:v>겨울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1.5</c:v>
                </c:pt>
                <c:pt idx="1">
                  <c:v>6.4</c:v>
                </c:pt>
                <c:pt idx="2">
                  <c:v>4.8</c:v>
                </c:pt>
                <c:pt idx="3">
                  <c:v>1.3</c:v>
                </c:pt>
              </c:numCache>
            </c:numRef>
          </c:val>
        </c:ser>
        <c:dLbls>
          <c:showVal val="1"/>
        </c:dLbls>
        <c:axId val="103827328"/>
        <c:axId val="103828864"/>
      </c:barChart>
      <c:catAx>
        <c:axId val="103827328"/>
        <c:scaling>
          <c:orientation val="minMax"/>
        </c:scaling>
        <c:axPos val="b"/>
        <c:majorTickMark val="none"/>
        <c:tickLblPos val="nextTo"/>
        <c:crossAx val="103828864"/>
        <c:crosses val="autoZero"/>
        <c:auto val="1"/>
        <c:lblAlgn val="ctr"/>
        <c:lblOffset val="100"/>
      </c:catAx>
      <c:valAx>
        <c:axId val="103828864"/>
        <c:scaling>
          <c:orientation val="minMax"/>
        </c:scaling>
        <c:axPos val="l"/>
        <c:majorGridlines/>
        <c:title>
          <c:tx>
            <c:rich>
              <a:bodyPr rot="0" vert="horz"/>
              <a:lstStyle/>
              <a:p>
                <a:pPr>
                  <a:defRPr b="0"/>
                </a:pPr>
                <a:r>
                  <a:rPr lang="ko-KR" b="0"/>
                  <a:t>단위 </a:t>
                </a:r>
                <a:r>
                  <a:rPr lang="en-US" b="0"/>
                  <a:t>: </a:t>
                </a:r>
                <a:r>
                  <a:rPr lang="ko-KR" b="0"/>
                  <a:t>건</a:t>
                </a:r>
              </a:p>
            </c:rich>
          </c:tx>
          <c:layout/>
        </c:title>
        <c:numFmt formatCode="General" sourceLinked="1"/>
        <c:majorTickMark val="none"/>
        <c:tickLblPos val="nextTo"/>
        <c:crossAx val="103827328"/>
        <c:crosses val="autoZero"/>
        <c:crossBetween val="between"/>
      </c:valAx>
      <c:dTable>
        <c:showHorzBorder val="1"/>
        <c:showVertBorder val="1"/>
        <c:showOutline val="1"/>
      </c:dTable>
      <c:spPr>
        <a:gradFill flip="none" rotWithShape="1">
          <a:gsLst>
            <a:gs pos="50000">
              <a:prstClr val="white"/>
            </a:gs>
            <a:gs pos="50000">
              <a:srgbClr val="00B050"/>
            </a:gs>
          </a:gsLst>
          <a:lin ang="5400000" scaled="1"/>
          <a:tileRect/>
        </a:gradFill>
      </c:spPr>
    </c:plotArea>
    <c:plotVisOnly val="1"/>
  </c:chart>
  <c:spPr>
    <a:ln>
      <a:solidFill>
        <a:schemeClr val="tx1"/>
      </a:solidFill>
    </a:ln>
    <a:effectLst>
      <a:outerShdw blurRad="50800" dist="38100" dir="5400000" algn="t" rotWithShape="0">
        <a:prstClr val="black">
          <a:alpha val="40000"/>
        </a:prstClr>
      </a:outerShdw>
    </a:effectLst>
  </c:spPr>
  <c:txPr>
    <a:bodyPr/>
    <a:lstStyle/>
    <a:p>
      <a:pPr>
        <a:defRPr sz="1600">
          <a:latin typeface="굴림" pitchFamily="50" charset="-127"/>
          <a:ea typeface="굴림" pitchFamily="50" charset="-127"/>
        </a:defRPr>
      </a:pPr>
      <a:endParaRPr lang="ko-KR"/>
    </a:p>
  </c:txPr>
  <c:externalData r:id="rId2"/>
  <c:userShapes r:id="rId3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3E15856-54F9-4B1F-BCAA-0CE5B305A7A3}" type="doc">
      <dgm:prSet loTypeId="urn:microsoft.com/office/officeart/2005/8/layout/pyramid4" loCatId="pyramid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latinLnBrk="1"/>
          <a:endParaRPr lang="ko-KR" altLang="en-US"/>
        </a:p>
      </dgm:t>
    </dgm:pt>
    <dgm:pt modelId="{6219BB1E-618E-47BB-A165-7A487EF072AA}">
      <dgm:prSet phldrT="[텍스트]" custT="1"/>
      <dgm:spPr/>
      <dgm:t>
        <a:bodyPr/>
        <a:lstStyle/>
        <a:p>
          <a:pPr latinLnBrk="1"/>
          <a:r>
            <a:rPr lang="ko-KR" altLang="en-US" sz="1800" dirty="0" smtClean="0">
              <a:solidFill>
                <a:schemeClr val="tx1"/>
              </a:solidFill>
              <a:latin typeface="돋움" pitchFamily="50" charset="-127"/>
              <a:ea typeface="돋움" pitchFamily="50" charset="-127"/>
            </a:rPr>
            <a:t>등산</a:t>
          </a:r>
          <a:endParaRPr lang="ko-KR" altLang="en-US" sz="1800" dirty="0">
            <a:solidFill>
              <a:schemeClr val="tx1"/>
            </a:solidFill>
            <a:latin typeface="돋움" pitchFamily="50" charset="-127"/>
            <a:ea typeface="돋움" pitchFamily="50" charset="-127"/>
          </a:endParaRPr>
        </a:p>
      </dgm:t>
    </dgm:pt>
    <dgm:pt modelId="{E1A5E468-4D1B-45C9-9ABC-23FE5D2AA1E8}" type="parTrans" cxnId="{E3667774-66BC-4725-A52C-737F588AE3AC}">
      <dgm:prSet/>
      <dgm:spPr/>
      <dgm:t>
        <a:bodyPr/>
        <a:lstStyle/>
        <a:p>
          <a:pPr latinLnBrk="1"/>
          <a:endParaRPr lang="ko-KR" altLang="en-US" sz="1800">
            <a:solidFill>
              <a:schemeClr val="tx1"/>
            </a:solidFill>
            <a:latin typeface="돋움" pitchFamily="50" charset="-127"/>
            <a:ea typeface="돋움" pitchFamily="50" charset="-127"/>
          </a:endParaRPr>
        </a:p>
      </dgm:t>
    </dgm:pt>
    <dgm:pt modelId="{601D4B15-960E-4218-A948-333143925D87}" type="sibTrans" cxnId="{E3667774-66BC-4725-A52C-737F588AE3AC}">
      <dgm:prSet/>
      <dgm:spPr/>
      <dgm:t>
        <a:bodyPr/>
        <a:lstStyle/>
        <a:p>
          <a:pPr latinLnBrk="1"/>
          <a:endParaRPr lang="ko-KR" altLang="en-US" sz="1800">
            <a:solidFill>
              <a:schemeClr val="tx1"/>
            </a:solidFill>
            <a:latin typeface="돋움" pitchFamily="50" charset="-127"/>
            <a:ea typeface="돋움" pitchFamily="50" charset="-127"/>
          </a:endParaRPr>
        </a:p>
      </dgm:t>
    </dgm:pt>
    <dgm:pt modelId="{5EEB18B1-7664-48A8-8ADE-67DC0FFC3A32}">
      <dgm:prSet phldrT="[텍스트]" custT="1"/>
      <dgm:spPr/>
      <dgm:t>
        <a:bodyPr/>
        <a:lstStyle/>
        <a:p>
          <a:pPr latinLnBrk="1"/>
          <a:r>
            <a:rPr lang="ko-KR" altLang="en-US" sz="1800" dirty="0" smtClean="0">
              <a:solidFill>
                <a:schemeClr val="tx1"/>
              </a:solidFill>
              <a:latin typeface="돋움" pitchFamily="50" charset="-127"/>
              <a:ea typeface="돋움" pitchFamily="50" charset="-127"/>
            </a:rPr>
            <a:t>기차</a:t>
          </a:r>
          <a:endParaRPr lang="en-US" altLang="ko-KR" sz="1800" dirty="0" smtClean="0">
            <a:solidFill>
              <a:schemeClr val="tx1"/>
            </a:solidFill>
            <a:latin typeface="돋움" pitchFamily="50" charset="-127"/>
            <a:ea typeface="돋움" pitchFamily="50" charset="-127"/>
          </a:endParaRPr>
        </a:p>
        <a:p>
          <a:pPr latinLnBrk="1"/>
          <a:r>
            <a:rPr lang="ko-KR" altLang="en-US" sz="1800" dirty="0" smtClean="0">
              <a:solidFill>
                <a:schemeClr val="tx1"/>
              </a:solidFill>
              <a:latin typeface="돋움" pitchFamily="50" charset="-127"/>
              <a:ea typeface="돋움" pitchFamily="50" charset="-127"/>
            </a:rPr>
            <a:t>여행</a:t>
          </a:r>
          <a:endParaRPr lang="ko-KR" altLang="en-US" sz="1800" dirty="0">
            <a:solidFill>
              <a:schemeClr val="tx1"/>
            </a:solidFill>
            <a:latin typeface="돋움" pitchFamily="50" charset="-127"/>
            <a:ea typeface="돋움" pitchFamily="50" charset="-127"/>
          </a:endParaRPr>
        </a:p>
      </dgm:t>
    </dgm:pt>
    <dgm:pt modelId="{30B1E70A-48AF-411F-96B4-8A6AD6B6DD89}" type="parTrans" cxnId="{F44818CA-8685-43F4-B941-097869EFD591}">
      <dgm:prSet/>
      <dgm:spPr/>
      <dgm:t>
        <a:bodyPr/>
        <a:lstStyle/>
        <a:p>
          <a:pPr latinLnBrk="1"/>
          <a:endParaRPr lang="ko-KR" altLang="en-US" sz="1800">
            <a:solidFill>
              <a:schemeClr val="tx1"/>
            </a:solidFill>
            <a:latin typeface="돋움" pitchFamily="50" charset="-127"/>
            <a:ea typeface="돋움" pitchFamily="50" charset="-127"/>
          </a:endParaRPr>
        </a:p>
      </dgm:t>
    </dgm:pt>
    <dgm:pt modelId="{3C9C7FF7-C83A-4863-A02B-EFB832D47FB9}" type="sibTrans" cxnId="{F44818CA-8685-43F4-B941-097869EFD591}">
      <dgm:prSet/>
      <dgm:spPr/>
      <dgm:t>
        <a:bodyPr/>
        <a:lstStyle/>
        <a:p>
          <a:pPr latinLnBrk="1"/>
          <a:endParaRPr lang="ko-KR" altLang="en-US" sz="1800">
            <a:solidFill>
              <a:schemeClr val="tx1"/>
            </a:solidFill>
            <a:latin typeface="돋움" pitchFamily="50" charset="-127"/>
            <a:ea typeface="돋움" pitchFamily="50" charset="-127"/>
          </a:endParaRPr>
        </a:p>
      </dgm:t>
    </dgm:pt>
    <dgm:pt modelId="{83B3E9E0-497A-4F1E-A8E6-D0659772FE13}">
      <dgm:prSet phldrT="[텍스트]" custT="1"/>
      <dgm:spPr/>
      <dgm:t>
        <a:bodyPr/>
        <a:lstStyle/>
        <a:p>
          <a:pPr latinLnBrk="1"/>
          <a:r>
            <a:rPr lang="ko-KR" altLang="en-US" sz="1800" dirty="0" err="1" smtClean="0">
              <a:solidFill>
                <a:schemeClr val="tx1"/>
              </a:solidFill>
              <a:latin typeface="돋움" pitchFamily="50" charset="-127"/>
              <a:ea typeface="돋움" pitchFamily="50" charset="-127"/>
            </a:rPr>
            <a:t>트래킹</a:t>
          </a:r>
          <a:endParaRPr lang="ko-KR" altLang="en-US" sz="1800" dirty="0">
            <a:solidFill>
              <a:schemeClr val="tx1"/>
            </a:solidFill>
            <a:latin typeface="돋움" pitchFamily="50" charset="-127"/>
            <a:ea typeface="돋움" pitchFamily="50" charset="-127"/>
          </a:endParaRPr>
        </a:p>
      </dgm:t>
    </dgm:pt>
    <dgm:pt modelId="{1349C729-8E23-4DC9-A99E-6C3954FC5DD9}" type="parTrans" cxnId="{6722D4EB-5269-48BE-A431-58A84221A0FC}">
      <dgm:prSet/>
      <dgm:spPr/>
      <dgm:t>
        <a:bodyPr/>
        <a:lstStyle/>
        <a:p>
          <a:pPr latinLnBrk="1"/>
          <a:endParaRPr lang="ko-KR" altLang="en-US" sz="1800">
            <a:solidFill>
              <a:schemeClr val="tx1"/>
            </a:solidFill>
            <a:latin typeface="돋움" pitchFamily="50" charset="-127"/>
            <a:ea typeface="돋움" pitchFamily="50" charset="-127"/>
          </a:endParaRPr>
        </a:p>
      </dgm:t>
    </dgm:pt>
    <dgm:pt modelId="{A000E073-E3AD-4D1F-B290-01A620FBEBF9}" type="sibTrans" cxnId="{6722D4EB-5269-48BE-A431-58A84221A0FC}">
      <dgm:prSet/>
      <dgm:spPr/>
      <dgm:t>
        <a:bodyPr/>
        <a:lstStyle/>
        <a:p>
          <a:pPr latinLnBrk="1"/>
          <a:endParaRPr lang="ko-KR" altLang="en-US" sz="1800">
            <a:solidFill>
              <a:schemeClr val="tx1"/>
            </a:solidFill>
            <a:latin typeface="돋움" pitchFamily="50" charset="-127"/>
            <a:ea typeface="돋움" pitchFamily="50" charset="-127"/>
          </a:endParaRPr>
        </a:p>
      </dgm:t>
    </dgm:pt>
    <dgm:pt modelId="{A3F67921-11D9-4ADA-B809-34D384272976}">
      <dgm:prSet phldrT="[텍스트]" custT="1"/>
      <dgm:spPr/>
      <dgm:t>
        <a:bodyPr/>
        <a:lstStyle/>
        <a:p>
          <a:pPr latinLnBrk="1"/>
          <a:r>
            <a:rPr lang="ko-KR" altLang="en-US" sz="1800" dirty="0" smtClean="0">
              <a:solidFill>
                <a:schemeClr val="tx1"/>
              </a:solidFill>
              <a:latin typeface="돋움" pitchFamily="50" charset="-127"/>
              <a:ea typeface="돋움" pitchFamily="50" charset="-127"/>
            </a:rPr>
            <a:t>자전거</a:t>
          </a:r>
          <a:endParaRPr lang="en-US" altLang="ko-KR" sz="1800" dirty="0" smtClean="0">
            <a:solidFill>
              <a:schemeClr val="tx1"/>
            </a:solidFill>
            <a:latin typeface="돋움" pitchFamily="50" charset="-127"/>
            <a:ea typeface="돋움" pitchFamily="50" charset="-127"/>
          </a:endParaRPr>
        </a:p>
        <a:p>
          <a:pPr latinLnBrk="1"/>
          <a:r>
            <a:rPr lang="ko-KR" altLang="en-US" sz="1800" dirty="0" smtClean="0">
              <a:solidFill>
                <a:schemeClr val="tx1"/>
              </a:solidFill>
              <a:latin typeface="돋움" pitchFamily="50" charset="-127"/>
              <a:ea typeface="돋움" pitchFamily="50" charset="-127"/>
            </a:rPr>
            <a:t>여행</a:t>
          </a:r>
          <a:endParaRPr lang="ko-KR" altLang="en-US" sz="1800" dirty="0">
            <a:solidFill>
              <a:schemeClr val="tx1"/>
            </a:solidFill>
            <a:latin typeface="돋움" pitchFamily="50" charset="-127"/>
            <a:ea typeface="돋움" pitchFamily="50" charset="-127"/>
          </a:endParaRPr>
        </a:p>
      </dgm:t>
    </dgm:pt>
    <dgm:pt modelId="{9759B79D-E408-4825-A8B6-F05A61D3C75F}" type="parTrans" cxnId="{2E825CDA-15E4-4E20-A081-B3927326DBEB}">
      <dgm:prSet/>
      <dgm:spPr/>
      <dgm:t>
        <a:bodyPr/>
        <a:lstStyle/>
        <a:p>
          <a:pPr latinLnBrk="1"/>
          <a:endParaRPr lang="ko-KR" altLang="en-US" sz="1800">
            <a:solidFill>
              <a:schemeClr val="tx1"/>
            </a:solidFill>
            <a:latin typeface="돋움" pitchFamily="50" charset="-127"/>
            <a:ea typeface="돋움" pitchFamily="50" charset="-127"/>
          </a:endParaRPr>
        </a:p>
      </dgm:t>
    </dgm:pt>
    <dgm:pt modelId="{D2E85378-6C7D-4364-A4D8-2ABB876AF3DC}" type="sibTrans" cxnId="{2E825CDA-15E4-4E20-A081-B3927326DBEB}">
      <dgm:prSet/>
      <dgm:spPr/>
      <dgm:t>
        <a:bodyPr/>
        <a:lstStyle/>
        <a:p>
          <a:pPr latinLnBrk="1"/>
          <a:endParaRPr lang="ko-KR" altLang="en-US" sz="1800">
            <a:solidFill>
              <a:schemeClr val="tx1"/>
            </a:solidFill>
            <a:latin typeface="돋움" pitchFamily="50" charset="-127"/>
            <a:ea typeface="돋움" pitchFamily="50" charset="-127"/>
          </a:endParaRPr>
        </a:p>
      </dgm:t>
    </dgm:pt>
    <dgm:pt modelId="{720494E6-2F3D-49F5-9684-43C12A089B87}" type="pres">
      <dgm:prSet presAssocID="{43E15856-54F9-4B1F-BCAA-0CE5B305A7A3}" presName="compositeShape" presStyleCnt="0">
        <dgm:presLayoutVars>
          <dgm:chMax val="9"/>
          <dgm:dir/>
          <dgm:resizeHandles val="exact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32B45B78-DA2C-4509-8EF8-214B930057B2}" type="pres">
      <dgm:prSet presAssocID="{43E15856-54F9-4B1F-BCAA-0CE5B305A7A3}" presName="triangle1" presStyleLbl="node1" presStyleIdx="0" presStyleCnt="4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3FD20BC8-8C02-4B5C-958E-6EA7EA409E4C}" type="pres">
      <dgm:prSet presAssocID="{43E15856-54F9-4B1F-BCAA-0CE5B305A7A3}" presName="triangle2" presStyleLbl="node1" presStyleIdx="1" presStyleCnt="4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AC14244A-A713-4CD0-9BF4-85DA34A56DB9}" type="pres">
      <dgm:prSet presAssocID="{43E15856-54F9-4B1F-BCAA-0CE5B305A7A3}" presName="triangle3" presStyleLbl="node1" presStyleIdx="2" presStyleCnt="4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50E8D411-D872-4EE2-BE61-141D130CDAA4}" type="pres">
      <dgm:prSet presAssocID="{43E15856-54F9-4B1F-BCAA-0CE5B305A7A3}" presName="triangle4" presStyleLbl="node1" presStyleIdx="3" presStyleCnt="4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</dgm:ptLst>
  <dgm:cxnLst>
    <dgm:cxn modelId="{D72BFABE-EEB2-4F42-A0E6-268A374266E7}" type="presOf" srcId="{6219BB1E-618E-47BB-A165-7A487EF072AA}" destId="{32B45B78-DA2C-4509-8EF8-214B930057B2}" srcOrd="0" destOrd="0" presId="urn:microsoft.com/office/officeart/2005/8/layout/pyramid4"/>
    <dgm:cxn modelId="{6722D4EB-5269-48BE-A431-58A84221A0FC}" srcId="{43E15856-54F9-4B1F-BCAA-0CE5B305A7A3}" destId="{83B3E9E0-497A-4F1E-A8E6-D0659772FE13}" srcOrd="2" destOrd="0" parTransId="{1349C729-8E23-4DC9-A99E-6C3954FC5DD9}" sibTransId="{A000E073-E3AD-4D1F-B290-01A620FBEBF9}"/>
    <dgm:cxn modelId="{2E825CDA-15E4-4E20-A081-B3927326DBEB}" srcId="{43E15856-54F9-4B1F-BCAA-0CE5B305A7A3}" destId="{A3F67921-11D9-4ADA-B809-34D384272976}" srcOrd="3" destOrd="0" parTransId="{9759B79D-E408-4825-A8B6-F05A61D3C75F}" sibTransId="{D2E85378-6C7D-4364-A4D8-2ABB876AF3DC}"/>
    <dgm:cxn modelId="{138560DB-4330-4CC7-919C-8AEF9AA15FB0}" type="presOf" srcId="{83B3E9E0-497A-4F1E-A8E6-D0659772FE13}" destId="{AC14244A-A713-4CD0-9BF4-85DA34A56DB9}" srcOrd="0" destOrd="0" presId="urn:microsoft.com/office/officeart/2005/8/layout/pyramid4"/>
    <dgm:cxn modelId="{26E136B3-508F-4EA1-B446-5068A39ED4A4}" type="presOf" srcId="{5EEB18B1-7664-48A8-8ADE-67DC0FFC3A32}" destId="{3FD20BC8-8C02-4B5C-958E-6EA7EA409E4C}" srcOrd="0" destOrd="0" presId="urn:microsoft.com/office/officeart/2005/8/layout/pyramid4"/>
    <dgm:cxn modelId="{F44818CA-8685-43F4-B941-097869EFD591}" srcId="{43E15856-54F9-4B1F-BCAA-0CE5B305A7A3}" destId="{5EEB18B1-7664-48A8-8ADE-67DC0FFC3A32}" srcOrd="1" destOrd="0" parTransId="{30B1E70A-48AF-411F-96B4-8A6AD6B6DD89}" sibTransId="{3C9C7FF7-C83A-4863-A02B-EFB832D47FB9}"/>
    <dgm:cxn modelId="{51E9BD82-A9F6-4928-977C-8FB738D3025E}" type="presOf" srcId="{A3F67921-11D9-4ADA-B809-34D384272976}" destId="{50E8D411-D872-4EE2-BE61-141D130CDAA4}" srcOrd="0" destOrd="0" presId="urn:microsoft.com/office/officeart/2005/8/layout/pyramid4"/>
    <dgm:cxn modelId="{7DB13610-A39C-4790-A334-965ABFBCA3F4}" type="presOf" srcId="{43E15856-54F9-4B1F-BCAA-0CE5B305A7A3}" destId="{720494E6-2F3D-49F5-9684-43C12A089B87}" srcOrd="0" destOrd="0" presId="urn:microsoft.com/office/officeart/2005/8/layout/pyramid4"/>
    <dgm:cxn modelId="{E3667774-66BC-4725-A52C-737F588AE3AC}" srcId="{43E15856-54F9-4B1F-BCAA-0CE5B305A7A3}" destId="{6219BB1E-618E-47BB-A165-7A487EF072AA}" srcOrd="0" destOrd="0" parTransId="{E1A5E468-4D1B-45C9-9ABC-23FE5D2AA1E8}" sibTransId="{601D4B15-960E-4218-A948-333143925D87}"/>
    <dgm:cxn modelId="{7CD37934-F733-4276-8AC7-34987CB0C99A}" type="presParOf" srcId="{720494E6-2F3D-49F5-9684-43C12A089B87}" destId="{32B45B78-DA2C-4509-8EF8-214B930057B2}" srcOrd="0" destOrd="0" presId="urn:microsoft.com/office/officeart/2005/8/layout/pyramid4"/>
    <dgm:cxn modelId="{7365AAE4-C432-48AE-B799-554C7400D186}" type="presParOf" srcId="{720494E6-2F3D-49F5-9684-43C12A089B87}" destId="{3FD20BC8-8C02-4B5C-958E-6EA7EA409E4C}" srcOrd="1" destOrd="0" presId="urn:microsoft.com/office/officeart/2005/8/layout/pyramid4"/>
    <dgm:cxn modelId="{507AF502-C2FB-4898-A99B-CCB5A2C32402}" type="presParOf" srcId="{720494E6-2F3D-49F5-9684-43C12A089B87}" destId="{AC14244A-A713-4CD0-9BF4-85DA34A56DB9}" srcOrd="2" destOrd="0" presId="urn:microsoft.com/office/officeart/2005/8/layout/pyramid4"/>
    <dgm:cxn modelId="{A89F8E80-433B-499A-9594-13D0315212D3}" type="presParOf" srcId="{720494E6-2F3D-49F5-9684-43C12A089B87}" destId="{50E8D411-D872-4EE2-BE61-141D130CDAA4}" srcOrd="3" destOrd="0" presId="urn:microsoft.com/office/officeart/2005/8/layout/pyramid4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4">
  <dgm:title val=""/>
  <dgm:desc val=""/>
  <dgm:catLst>
    <dgm:cat type="pyramid" pri="4000"/>
    <dgm:cat type="relationship" pri="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varLst>
      <dgm:chMax val="9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4">
        <dgm:choose name="Name2">
          <dgm:if name="Name3" axis="ch" ptType="node" func="cnt" op="equ" val="1">
            <dgm:constrLst>
              <dgm:constr type="primFontSz" for="ch" ptType="node" op="equ" val="65"/>
              <dgm:constr type="t" for="ch" forName="triangle1"/>
              <dgm:constr type="l" for="ch" forName="triangle1"/>
              <dgm:constr type="h" for="ch" forName="triangle1" refType="h"/>
              <dgm:constr type="w" for="ch" forName="triangle1" refType="h"/>
            </dgm:constrLst>
          </dgm:if>
          <dgm:else name="Name4">
            <dgm:constrLst>
              <dgm:constr type="primFontSz" for="ch" ptType="node" op="equ" val="65"/>
              <dgm:constr type="t" for="ch" forName="triangle1"/>
              <dgm:constr type="l" for="ch" forName="triangle1" refType="h" fact="0.25"/>
              <dgm:constr type="h" for="ch" forName="triangle1" refType="h" fact="0.5"/>
              <dgm:constr type="w" for="ch" forName="triangle1" refType="h" fact="0.5"/>
              <dgm:constr type="t" for="ch" forName="triangle2" refType="h" fact="0.5"/>
              <dgm:constr type="l" for="ch" forName="triangle2"/>
              <dgm:constr type="h" for="ch" forName="triangle2" refType="h" fact="0.5"/>
              <dgm:constr type="w" for="ch" forName="triangle2" refType="h" fact="0.5"/>
              <dgm:constr type="t" for="ch" forName="triangle3" refType="h" fact="0.5"/>
              <dgm:constr type="l" for="ch" forName="triangle3" refType="h" fact="0.25"/>
              <dgm:constr type="h" for="ch" forName="triangle3" refType="h" fact="0.5"/>
              <dgm:constr type="w" for="ch" forName="triangle3" refType="h" fact="0.5"/>
              <dgm:constr type="t" for="ch" forName="triangle4" refType="h" fact="0.5"/>
              <dgm:constr type="l" for="ch" forName="triangle4" refType="h" fact="0.5"/>
              <dgm:constr type="h" for="ch" forName="triangle4" refType="h" fact="0.5"/>
              <dgm:constr type="w" for="ch" forName="triangle4" refType="h" fact="0.5"/>
            </dgm:constrLst>
          </dgm:else>
        </dgm:choose>
      </dgm:if>
      <dgm:else name="Name5">
        <dgm:constrLst>
          <dgm:constr type="primFontSz" for="ch" ptType="node" op="equ" val="65"/>
          <dgm:constr type="t" for="ch" forName="triangle1"/>
          <dgm:constr type="l" for="ch" forName="triangle1" refType="h" fact="0.33"/>
          <dgm:constr type="h" for="ch" forName="triangle1" refType="h" fact="0.33"/>
          <dgm:constr type="w" for="ch" forName="triangle1" refType="h" fact="0.33"/>
          <dgm:constr type="t" for="ch" forName="triangle2" refType="h" fact="0.33"/>
          <dgm:constr type="l" for="ch" forName="triangle2" refType="h" fact="0.165"/>
          <dgm:constr type="h" for="ch" forName="triangle2" refType="h" fact="0.33"/>
          <dgm:constr type="w" for="ch" forName="triangle2" refType="h" fact="0.33"/>
          <dgm:constr type="t" for="ch" forName="triangle3" refType="h" fact="0.33"/>
          <dgm:constr type="l" for="ch" forName="triangle3" refType="h" fact="0.33"/>
          <dgm:constr type="h" for="ch" forName="triangle3" refType="h" fact="0.33"/>
          <dgm:constr type="w" for="ch" forName="triangle3" refType="h" fact="0.33"/>
          <dgm:constr type="t" for="ch" forName="triangle4" refType="h" fact="0.33"/>
          <dgm:constr type="l" for="ch" forName="triangle4" refType="h" fact="0.495"/>
          <dgm:constr type="h" for="ch" forName="triangle4" refType="h" fact="0.33"/>
          <dgm:constr type="w" for="ch" forName="triangle4" refType="h" fact="0.33"/>
          <dgm:constr type="t" for="ch" forName="triangle5" refType="h" fact="0.66"/>
          <dgm:constr type="l" for="ch" forName="triangle5"/>
          <dgm:constr type="h" for="ch" forName="triangle5" refType="h" fact="0.33"/>
          <dgm:constr type="w" for="ch" forName="triangle5" refType="h" fact="0.33"/>
          <dgm:constr type="t" for="ch" forName="triangle6" refType="h" fact="0.66"/>
          <dgm:constr type="l" for="ch" forName="triangle6" refType="h" fact="0.165"/>
          <dgm:constr type="h" for="ch" forName="triangle6" refType="h" fact="0.33"/>
          <dgm:constr type="w" for="ch" forName="triangle6" refType="h" fact="0.33"/>
          <dgm:constr type="t" for="ch" forName="triangle7" refType="h" fact="0.66"/>
          <dgm:constr type="l" for="ch" forName="triangle7" refType="h" fact="0.33"/>
          <dgm:constr type="h" for="ch" forName="triangle7" refType="h" fact="0.33"/>
          <dgm:constr type="w" for="ch" forName="triangle7" refType="h" fact="0.33"/>
          <dgm:constr type="t" for="ch" forName="triangle8" refType="h" fact="0.66"/>
          <dgm:constr type="l" for="ch" forName="triangle8" refType="h" fact="0.495"/>
          <dgm:constr type="h" for="ch" forName="triangle8" refType="h" fact="0.33"/>
          <dgm:constr type="w" for="ch" forName="triangle8" refType="h" fact="0.33"/>
          <dgm:constr type="t" for="ch" forName="triangle9" refType="h" fact="0.66"/>
          <dgm:constr type="l" for="ch" forName="triangle9" refType="h" fact="0.66"/>
          <dgm:constr type="h" for="ch" forName="triangle9" refType="h" fact="0.33"/>
          <dgm:constr type="w" for="ch" forName="triangle9" refType="h" fact="0.33"/>
        </dgm:constrLst>
      </dgm:else>
    </dgm:choose>
    <dgm:ruleLst/>
    <dgm:choose name="Name6">
      <dgm:if name="Name7" axis="ch" ptType="node" func="cnt" op="gte" val="1">
        <dgm:layoutNode name="triangle1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8"/>
    </dgm:choose>
    <dgm:choose name="Name9">
      <dgm:if name="Name10" axis="ch" ptType="node" func="cnt" op="gte" val="2">
        <dgm:layoutNode name="triangle2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choose name="Name11">
            <dgm:if name="Name12" func="var" arg="dir" op="equ" val="norm">
              <dgm:presOf axis="ch desOrSelf" ptType="node node" st="2 1" cnt="1 0"/>
            </dgm:if>
            <dgm:else name="Name13">
              <dgm:presOf axis="ch desOrSelf" ptType="node node" st="4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3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rot="180" type="triangle" r:blip="">
            <dgm:adjLst/>
          </dgm:shape>
          <dgm:presOf axis="ch desOrSelf" ptType="node node" st="3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4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choose name="Name14">
            <dgm:if name="Name15" func="var" arg="dir" op="equ" val="norm">
              <dgm:presOf axis="ch desOrSelf" ptType="node node" st="4 1" cnt="1 0"/>
            </dgm:if>
            <dgm:else name="Name16">
              <dgm:presOf axis="ch desOrSelf" ptType="node node" st="2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17"/>
    </dgm:choose>
    <dgm:choose name="Name18">
      <dgm:if name="Name19" axis="ch" ptType="node" func="cnt" op="gte" val="5">
        <dgm:layoutNode name="triangle5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choose name="Name20">
            <dgm:if name="Name21" func="var" arg="dir" op="equ" val="norm">
              <dgm:presOf axis="ch desOrSelf" ptType="node node" st="5 1" cnt="1 0"/>
            </dgm:if>
            <dgm:else name="Name22">
              <dgm:presOf axis="ch desOrSelf" ptType="node node" st="9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6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rot="180" type="triangle" r:blip="">
            <dgm:adjLst/>
          </dgm:shape>
          <dgm:choose name="Name23">
            <dgm:if name="Name24" func="var" arg="dir" op="equ" val="norm">
              <dgm:presOf axis="ch desOrSelf" ptType="node node" st="6 1" cnt="1 0"/>
            </dgm:if>
            <dgm:else name="Name25">
              <dgm:presOf axis="ch desOrSelf" ptType="node node" st="8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7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presOf axis="ch desOrSelf" ptType="node node" st="7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8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rot="180" type="triangle" r:blip="">
            <dgm:adjLst/>
          </dgm:shape>
          <dgm:choose name="Name26">
            <dgm:if name="Name27" func="var" arg="dir" op="equ" val="norm">
              <dgm:presOf axis="ch desOrSelf" ptType="node node" st="8 1" cnt="1 0"/>
            </dgm:if>
            <dgm:else name="Name28">
              <dgm:presOf axis="ch desOrSelf" ptType="node node" st="6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9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choose name="Name29">
            <dgm:if name="Name30" func="var" arg="dir" op="equ" val="norm">
              <dgm:presOf axis="ch desOrSelf" ptType="node node" st="9 1" cnt="1 0"/>
            </dgm:if>
            <dgm:else name="Name31">
              <dgm:presOf axis="ch desOrSelf" ptType="node node" st="5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2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0.59615</cdr:x>
      <cdr:y>0.10417</cdr:y>
    </cdr:from>
    <cdr:to>
      <cdr:x>0.78846</cdr:x>
      <cdr:y>0.26201</cdr:y>
    </cdr:to>
    <cdr:sp macro="" textlink="">
      <cdr:nvSpPr>
        <cdr:cNvPr id="2" name="타원형 설명선 1"/>
        <cdr:cNvSpPr/>
      </cdr:nvSpPr>
      <cdr:spPr>
        <a:xfrm xmlns:a="http://schemas.openxmlformats.org/drawingml/2006/main">
          <a:off x="5314956" y="471478"/>
          <a:ext cx="1714512" cy="714380"/>
        </a:xfrm>
        <a:prstGeom xmlns:a="http://schemas.openxmlformats.org/drawingml/2006/main" prst="wedgeEllipseCallout">
          <a:avLst>
            <a:gd name="adj1" fmla="val -85016"/>
            <a:gd name="adj2" fmla="val 50685"/>
          </a:avLst>
        </a:prstGeom>
        <a:solidFill xmlns:a="http://schemas.openxmlformats.org/drawingml/2006/main">
          <a:srgbClr val="0070C0">
            <a:alpha val="50000"/>
          </a:srgbClr>
        </a:solidFill>
        <a:ln xmlns:a="http://schemas.openxmlformats.org/drawingml/2006/main">
          <a:noFill/>
        </a:ln>
        <a:effectLst xmlns:a="http://schemas.openxmlformats.org/drawingml/2006/main">
          <a:outerShdw blurRad="50800" dist="50800" dir="5400000" algn="ctr" rotWithShape="0">
            <a:srgbClr val="000000">
              <a:alpha val="50000"/>
            </a:srgbClr>
          </a:outerShdw>
        </a:effectLst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anchor="ctr"/>
        <a:lstStyle xmlns:a="http://schemas.openxmlformats.org/drawingml/2006/main"/>
        <a:p xmlns:a="http://schemas.openxmlformats.org/drawingml/2006/main">
          <a:pPr algn="ctr"/>
          <a:r>
            <a:rPr lang="ko-KR" altLang="en-US" sz="1800" dirty="0" smtClean="0">
              <a:solidFill>
                <a:schemeClr val="tx1"/>
              </a:solidFill>
              <a:latin typeface="돋움" pitchFamily="50" charset="-127"/>
              <a:ea typeface="돋움" pitchFamily="50" charset="-127"/>
            </a:rPr>
            <a:t>최대 경비</a:t>
          </a:r>
          <a:endParaRPr lang="ko-KR" sz="1800" dirty="0">
            <a:solidFill>
              <a:schemeClr val="tx1"/>
            </a:solidFill>
            <a:latin typeface="돋움" pitchFamily="50" charset="-127"/>
            <a:ea typeface="돋움" pitchFamily="50" charset="-127"/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831B103-C22A-4F1C-AAB7-DE1B5DBA0BBF}" type="datetimeFigureOut">
              <a:rPr lang="ko-KR" altLang="en-US" smtClean="0"/>
              <a:pPr/>
              <a:t>2012-11-13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952500" y="685800"/>
            <a:ext cx="4953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34D598-D570-44DD-A4C8-60009BB5F17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3CEB9-415A-4095-BE4C-62CFBE832C97}" type="datetime1">
              <a:rPr lang="ko-KR" altLang="en-US" smtClean="0"/>
              <a:pPr/>
              <a:t>2012-11-13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4BB8B-B7CE-4F63-BFC8-A5A83CCB3BB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01542-7B51-4115-8DD1-BE09301D9839}" type="datetime1">
              <a:rPr lang="ko-KR" altLang="en-US" smtClean="0"/>
              <a:pPr/>
              <a:t>2012-11-13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4BB8B-B7CE-4F63-BFC8-A5A83CCB3BB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FC92EA-4E28-4F4F-AC27-57885A2D6A4F}" type="datetime1">
              <a:rPr lang="ko-KR" altLang="en-US" smtClean="0"/>
              <a:pPr/>
              <a:t>2012-11-13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4BB8B-B7CE-4F63-BFC8-A5A83CCB3BB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그룹 11"/>
          <p:cNvGrpSpPr/>
          <p:nvPr userDrawn="1"/>
        </p:nvGrpSpPr>
        <p:grpSpPr>
          <a:xfrm>
            <a:off x="0" y="0"/>
            <a:ext cx="9906000" cy="1000108"/>
            <a:chOff x="0" y="0"/>
            <a:chExt cx="9906000" cy="1000108"/>
          </a:xfrm>
        </p:grpSpPr>
        <p:sp>
          <p:nvSpPr>
            <p:cNvPr id="9" name="모서리가 둥근 직사각형 8"/>
            <p:cNvSpPr/>
            <p:nvPr userDrawn="1"/>
          </p:nvSpPr>
          <p:spPr>
            <a:xfrm>
              <a:off x="0" y="0"/>
              <a:ext cx="9906000" cy="1000108"/>
            </a:xfrm>
            <a:prstGeom prst="roundRect">
              <a:avLst>
                <a:gd name="adj" fmla="val 50000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0" name="모서리가 둥근 직사각형 9"/>
            <p:cNvSpPr/>
            <p:nvPr userDrawn="1"/>
          </p:nvSpPr>
          <p:spPr>
            <a:xfrm>
              <a:off x="238092" y="0"/>
              <a:ext cx="9358378" cy="1000108"/>
            </a:xfrm>
            <a:prstGeom prst="roundRect">
              <a:avLst>
                <a:gd name="adj" fmla="val 50000"/>
              </a:avLst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ko-KR" altLang="en-US" sz="4400" dirty="0" smtClean="0">
                  <a:solidFill>
                    <a:schemeClr val="tx1"/>
                  </a:solidFill>
                </a:rPr>
                <a:t> </a:t>
              </a:r>
              <a:endParaRPr lang="ko-KR" altLang="en-US" sz="4400" dirty="0">
                <a:solidFill>
                  <a:schemeClr val="tx1"/>
                </a:solidFill>
              </a:endParaRPr>
            </a:p>
          </p:txBody>
        </p:sp>
      </p:grp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2406" y="0"/>
            <a:ext cx="8915400" cy="1000108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dirty="0" smtClean="0"/>
              <a:t>마스터 텍스트 스타일을 편집합니다</a:t>
            </a:r>
          </a:p>
          <a:p>
            <a:pPr lvl="1"/>
            <a:r>
              <a:rPr lang="ko-KR" altLang="en-US" dirty="0" smtClean="0"/>
              <a:t>둘째 수준</a:t>
            </a:r>
          </a:p>
          <a:p>
            <a:pPr lvl="2"/>
            <a:r>
              <a:rPr lang="ko-KR" altLang="en-US" dirty="0" smtClean="0"/>
              <a:t>셋째 수준</a:t>
            </a:r>
          </a:p>
          <a:p>
            <a:pPr lvl="3"/>
            <a:r>
              <a:rPr lang="ko-KR" altLang="en-US" dirty="0" smtClean="0"/>
              <a:t>넷째 수준</a:t>
            </a:r>
          </a:p>
          <a:p>
            <a:pPr lvl="4"/>
            <a:r>
              <a:rPr lang="ko-KR" altLang="en-US" dirty="0" smtClean="0"/>
              <a:t>다섯째 수준</a:t>
            </a:r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4BB8B-B7CE-4F63-BFC8-A5A83CCB3BB1}" type="slidenum">
              <a:rPr lang="ko-KR" altLang="en-US" smtClean="0"/>
              <a:pPr/>
              <a:t>‹#›</a:t>
            </a:fld>
            <a:r>
              <a:rPr lang="ko-KR" altLang="en-US" dirty="0" smtClean="0"/>
              <a:t>회</a:t>
            </a:r>
            <a:endParaRPr lang="ko-KR" altLang="en-US" dirty="0"/>
          </a:p>
        </p:txBody>
      </p:sp>
      <p:pic>
        <p:nvPicPr>
          <p:cNvPr id="11" name="그림 10" descr="로고3.jpg"/>
          <p:cNvPicPr>
            <a:picLocks noChangeAspect="1"/>
          </p:cNvPicPr>
          <p:nvPr userDrawn="1"/>
        </p:nvPicPr>
        <p:blipFill>
          <a:blip r:embed="rId2" cstate="print">
            <a:clrChange>
              <a:clrFrom>
                <a:srgbClr val="CEAAF4"/>
              </a:clrFrom>
              <a:clrTo>
                <a:srgbClr val="CEAAF4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523844" y="6286520"/>
            <a:ext cx="928694" cy="64389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1A058-29B3-4FAE-B0FA-E9975D99FEEB}" type="datetime1">
              <a:rPr lang="ko-KR" altLang="en-US" smtClean="0"/>
              <a:pPr/>
              <a:t>2012-11-13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4BB8B-B7CE-4F63-BFC8-A5A83CCB3BB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052CB-C1EE-47E7-A3B3-576CC6237B33}" type="datetime1">
              <a:rPr lang="ko-KR" altLang="en-US" smtClean="0"/>
              <a:pPr/>
              <a:t>2012-11-13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4BB8B-B7CE-4F63-BFC8-A5A83CCB3BB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47058-5D97-4937-8FB9-2642294AB6D6}" type="datetime1">
              <a:rPr lang="ko-KR" altLang="en-US" smtClean="0"/>
              <a:pPr/>
              <a:t>2012-11-13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4BB8B-B7CE-4F63-BFC8-A5A83CCB3BB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9039A-A1F6-4777-A103-2DEB4E3E551B}" type="datetime1">
              <a:rPr lang="ko-KR" altLang="en-US" smtClean="0"/>
              <a:pPr/>
              <a:t>2012-11-13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4BB8B-B7CE-4F63-BFC8-A5A83CCB3BB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6A9990-9A97-4B46-A86B-652998EE4F8D}" type="datetime1">
              <a:rPr lang="ko-KR" altLang="en-US" smtClean="0"/>
              <a:pPr/>
              <a:t>2012-11-13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4BB8B-B7CE-4F63-BFC8-A5A83CCB3BB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7934C-818A-4145-AEA1-C218AE2E69AD}" type="datetime1">
              <a:rPr lang="ko-KR" altLang="en-US" smtClean="0"/>
              <a:pPr/>
              <a:t>2012-11-13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4BB8B-B7CE-4F63-BFC8-A5A83CCB3BB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9513C-4D44-4730-B231-C18CC1CC49AF}" type="datetime1">
              <a:rPr lang="ko-KR" altLang="en-US" smtClean="0"/>
              <a:pPr/>
              <a:t>2012-11-13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4BB8B-B7CE-4F63-BFC8-A5A83CCB3BB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648588-1504-4FEF-8AE6-6C4512AFB18D}" type="datetime1">
              <a:rPr lang="ko-KR" altLang="en-US" smtClean="0"/>
              <a:pPr/>
              <a:t>2012-11-13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E4BB8B-B7CE-4F63-BFC8-A5A83CCB3BB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C:\Documents%20and%20Settings\as\My%20Documents\ITQ\picture\&#46041;&#50689;&#49345;.wmv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자유형 6"/>
          <p:cNvSpPr/>
          <p:nvPr/>
        </p:nvSpPr>
        <p:spPr>
          <a:xfrm>
            <a:off x="0" y="4041873"/>
            <a:ext cx="9906000" cy="3959159"/>
          </a:xfrm>
          <a:custGeom>
            <a:avLst/>
            <a:gdLst>
              <a:gd name="connsiteX0" fmla="*/ 0 w 9906000"/>
              <a:gd name="connsiteY0" fmla="*/ 0 h 2285992"/>
              <a:gd name="connsiteX1" fmla="*/ 9906000 w 9906000"/>
              <a:gd name="connsiteY1" fmla="*/ 0 h 2285992"/>
              <a:gd name="connsiteX2" fmla="*/ 9906000 w 9906000"/>
              <a:gd name="connsiteY2" fmla="*/ 2285992 h 2285992"/>
              <a:gd name="connsiteX3" fmla="*/ 0 w 9906000"/>
              <a:gd name="connsiteY3" fmla="*/ 2285992 h 2285992"/>
              <a:gd name="connsiteX4" fmla="*/ 0 w 9906000"/>
              <a:gd name="connsiteY4" fmla="*/ 0 h 2285992"/>
              <a:gd name="connsiteX0" fmla="*/ 0 w 9906000"/>
              <a:gd name="connsiteY0" fmla="*/ 0 h 3629457"/>
              <a:gd name="connsiteX1" fmla="*/ 9906000 w 9906000"/>
              <a:gd name="connsiteY1" fmla="*/ 0 h 3629457"/>
              <a:gd name="connsiteX2" fmla="*/ 9906000 w 9906000"/>
              <a:gd name="connsiteY2" fmla="*/ 2285992 h 3629457"/>
              <a:gd name="connsiteX3" fmla="*/ 0 w 9906000"/>
              <a:gd name="connsiteY3" fmla="*/ 2285992 h 3629457"/>
              <a:gd name="connsiteX4" fmla="*/ 0 w 9906000"/>
              <a:gd name="connsiteY4" fmla="*/ 0 h 3629457"/>
              <a:gd name="connsiteX0" fmla="*/ 0 w 9906000"/>
              <a:gd name="connsiteY0" fmla="*/ 167721 h 3797178"/>
              <a:gd name="connsiteX1" fmla="*/ 9906000 w 9906000"/>
              <a:gd name="connsiteY1" fmla="*/ 167721 h 3797178"/>
              <a:gd name="connsiteX2" fmla="*/ 9906000 w 9906000"/>
              <a:gd name="connsiteY2" fmla="*/ 2453713 h 3797178"/>
              <a:gd name="connsiteX3" fmla="*/ 0 w 9906000"/>
              <a:gd name="connsiteY3" fmla="*/ 2453713 h 3797178"/>
              <a:gd name="connsiteX4" fmla="*/ 0 w 9906000"/>
              <a:gd name="connsiteY4" fmla="*/ 167721 h 3797178"/>
              <a:gd name="connsiteX0" fmla="*/ 0 w 9906000"/>
              <a:gd name="connsiteY0" fmla="*/ 124665 h 3754122"/>
              <a:gd name="connsiteX1" fmla="*/ 9906000 w 9906000"/>
              <a:gd name="connsiteY1" fmla="*/ 124665 h 3754122"/>
              <a:gd name="connsiteX2" fmla="*/ 9906000 w 9906000"/>
              <a:gd name="connsiteY2" fmla="*/ 2410657 h 3754122"/>
              <a:gd name="connsiteX3" fmla="*/ 0 w 9906000"/>
              <a:gd name="connsiteY3" fmla="*/ 2410657 h 3754122"/>
              <a:gd name="connsiteX4" fmla="*/ 0 w 9906000"/>
              <a:gd name="connsiteY4" fmla="*/ 124665 h 3754122"/>
              <a:gd name="connsiteX0" fmla="*/ 0 w 9906000"/>
              <a:gd name="connsiteY0" fmla="*/ 124665 h 3341168"/>
              <a:gd name="connsiteX1" fmla="*/ 9906000 w 9906000"/>
              <a:gd name="connsiteY1" fmla="*/ 124665 h 3341168"/>
              <a:gd name="connsiteX2" fmla="*/ 9906000 w 9906000"/>
              <a:gd name="connsiteY2" fmla="*/ 2410657 h 3341168"/>
              <a:gd name="connsiteX3" fmla="*/ 0 w 9906000"/>
              <a:gd name="connsiteY3" fmla="*/ 2410657 h 3341168"/>
              <a:gd name="connsiteX4" fmla="*/ 0 w 9906000"/>
              <a:gd name="connsiteY4" fmla="*/ 124665 h 33411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906000" h="3341168">
                <a:moveTo>
                  <a:pt x="0" y="124665"/>
                </a:moveTo>
                <a:cubicBezTo>
                  <a:pt x="3145816" y="3341168"/>
                  <a:pt x="6396106" y="0"/>
                  <a:pt x="9906000" y="124665"/>
                </a:cubicBezTo>
                <a:lnTo>
                  <a:pt x="9906000" y="2410657"/>
                </a:lnTo>
                <a:lnTo>
                  <a:pt x="0" y="2410657"/>
                </a:lnTo>
                <a:lnTo>
                  <a:pt x="0" y="124665"/>
                </a:lnTo>
                <a:close/>
              </a:path>
            </a:pathLst>
          </a:cu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자유형 4"/>
          <p:cNvSpPr/>
          <p:nvPr/>
        </p:nvSpPr>
        <p:spPr>
          <a:xfrm flipV="1">
            <a:off x="0" y="0"/>
            <a:ext cx="9906000" cy="3786190"/>
          </a:xfrm>
          <a:custGeom>
            <a:avLst/>
            <a:gdLst>
              <a:gd name="connsiteX0" fmla="*/ 0 w 9906000"/>
              <a:gd name="connsiteY0" fmla="*/ 0 h 2285992"/>
              <a:gd name="connsiteX1" fmla="*/ 9906000 w 9906000"/>
              <a:gd name="connsiteY1" fmla="*/ 0 h 2285992"/>
              <a:gd name="connsiteX2" fmla="*/ 9906000 w 9906000"/>
              <a:gd name="connsiteY2" fmla="*/ 2285992 h 2285992"/>
              <a:gd name="connsiteX3" fmla="*/ 0 w 9906000"/>
              <a:gd name="connsiteY3" fmla="*/ 2285992 h 2285992"/>
              <a:gd name="connsiteX4" fmla="*/ 0 w 9906000"/>
              <a:gd name="connsiteY4" fmla="*/ 0 h 2285992"/>
              <a:gd name="connsiteX0" fmla="*/ 0 w 9906000"/>
              <a:gd name="connsiteY0" fmla="*/ 0 h 3629457"/>
              <a:gd name="connsiteX1" fmla="*/ 9906000 w 9906000"/>
              <a:gd name="connsiteY1" fmla="*/ 0 h 3629457"/>
              <a:gd name="connsiteX2" fmla="*/ 9906000 w 9906000"/>
              <a:gd name="connsiteY2" fmla="*/ 2285992 h 3629457"/>
              <a:gd name="connsiteX3" fmla="*/ 0 w 9906000"/>
              <a:gd name="connsiteY3" fmla="*/ 2285992 h 3629457"/>
              <a:gd name="connsiteX4" fmla="*/ 0 w 9906000"/>
              <a:gd name="connsiteY4" fmla="*/ 0 h 3629457"/>
              <a:gd name="connsiteX0" fmla="*/ 0 w 9906000"/>
              <a:gd name="connsiteY0" fmla="*/ 167721 h 3797178"/>
              <a:gd name="connsiteX1" fmla="*/ 9906000 w 9906000"/>
              <a:gd name="connsiteY1" fmla="*/ 167721 h 3797178"/>
              <a:gd name="connsiteX2" fmla="*/ 9906000 w 9906000"/>
              <a:gd name="connsiteY2" fmla="*/ 2453713 h 3797178"/>
              <a:gd name="connsiteX3" fmla="*/ 0 w 9906000"/>
              <a:gd name="connsiteY3" fmla="*/ 2453713 h 3797178"/>
              <a:gd name="connsiteX4" fmla="*/ 0 w 9906000"/>
              <a:gd name="connsiteY4" fmla="*/ 167721 h 3797178"/>
              <a:gd name="connsiteX0" fmla="*/ 0 w 9906000"/>
              <a:gd name="connsiteY0" fmla="*/ 124665 h 3754122"/>
              <a:gd name="connsiteX1" fmla="*/ 9906000 w 9906000"/>
              <a:gd name="connsiteY1" fmla="*/ 124665 h 3754122"/>
              <a:gd name="connsiteX2" fmla="*/ 9906000 w 9906000"/>
              <a:gd name="connsiteY2" fmla="*/ 2410657 h 3754122"/>
              <a:gd name="connsiteX3" fmla="*/ 0 w 9906000"/>
              <a:gd name="connsiteY3" fmla="*/ 2410657 h 3754122"/>
              <a:gd name="connsiteX4" fmla="*/ 0 w 9906000"/>
              <a:gd name="connsiteY4" fmla="*/ 124665 h 3754122"/>
              <a:gd name="connsiteX0" fmla="*/ 0 w 9906000"/>
              <a:gd name="connsiteY0" fmla="*/ 124665 h 3341168"/>
              <a:gd name="connsiteX1" fmla="*/ 9906000 w 9906000"/>
              <a:gd name="connsiteY1" fmla="*/ 124665 h 3341168"/>
              <a:gd name="connsiteX2" fmla="*/ 9906000 w 9906000"/>
              <a:gd name="connsiteY2" fmla="*/ 2410657 h 3341168"/>
              <a:gd name="connsiteX3" fmla="*/ 0 w 9906000"/>
              <a:gd name="connsiteY3" fmla="*/ 2410657 h 3341168"/>
              <a:gd name="connsiteX4" fmla="*/ 0 w 9906000"/>
              <a:gd name="connsiteY4" fmla="*/ 124665 h 3341168"/>
              <a:gd name="connsiteX0" fmla="*/ 0 w 9906000"/>
              <a:gd name="connsiteY0" fmla="*/ 716102 h 3932605"/>
              <a:gd name="connsiteX1" fmla="*/ 9906000 w 9906000"/>
              <a:gd name="connsiteY1" fmla="*/ 716102 h 3932605"/>
              <a:gd name="connsiteX2" fmla="*/ 9906000 w 9906000"/>
              <a:gd name="connsiteY2" fmla="*/ 3002094 h 3932605"/>
              <a:gd name="connsiteX3" fmla="*/ 0 w 9906000"/>
              <a:gd name="connsiteY3" fmla="*/ 3002094 h 3932605"/>
              <a:gd name="connsiteX4" fmla="*/ 0 w 9906000"/>
              <a:gd name="connsiteY4" fmla="*/ 716102 h 3932605"/>
              <a:gd name="connsiteX0" fmla="*/ 0 w 9906000"/>
              <a:gd name="connsiteY0" fmla="*/ 716102 h 3002094"/>
              <a:gd name="connsiteX1" fmla="*/ 9906000 w 9906000"/>
              <a:gd name="connsiteY1" fmla="*/ 716102 h 3002094"/>
              <a:gd name="connsiteX2" fmla="*/ 9906000 w 9906000"/>
              <a:gd name="connsiteY2" fmla="*/ 3002094 h 3002094"/>
              <a:gd name="connsiteX3" fmla="*/ 0 w 9906000"/>
              <a:gd name="connsiteY3" fmla="*/ 3002094 h 3002094"/>
              <a:gd name="connsiteX4" fmla="*/ 0 w 9906000"/>
              <a:gd name="connsiteY4" fmla="*/ 716102 h 3002094"/>
              <a:gd name="connsiteX0" fmla="*/ 0 w 9906000"/>
              <a:gd name="connsiteY0" fmla="*/ 895995 h 3181987"/>
              <a:gd name="connsiteX1" fmla="*/ 9906000 w 9906000"/>
              <a:gd name="connsiteY1" fmla="*/ 895995 h 3181987"/>
              <a:gd name="connsiteX2" fmla="*/ 9906000 w 9906000"/>
              <a:gd name="connsiteY2" fmla="*/ 3181987 h 3181987"/>
              <a:gd name="connsiteX3" fmla="*/ 0 w 9906000"/>
              <a:gd name="connsiteY3" fmla="*/ 3181987 h 3181987"/>
              <a:gd name="connsiteX4" fmla="*/ 0 w 9906000"/>
              <a:gd name="connsiteY4" fmla="*/ 895995 h 3181987"/>
              <a:gd name="connsiteX0" fmla="*/ 0 w 9906000"/>
              <a:gd name="connsiteY0" fmla="*/ 727297 h 3013289"/>
              <a:gd name="connsiteX1" fmla="*/ 9906000 w 9906000"/>
              <a:gd name="connsiteY1" fmla="*/ 727297 h 3013289"/>
              <a:gd name="connsiteX2" fmla="*/ 9906000 w 9906000"/>
              <a:gd name="connsiteY2" fmla="*/ 3013289 h 3013289"/>
              <a:gd name="connsiteX3" fmla="*/ 0 w 9906000"/>
              <a:gd name="connsiteY3" fmla="*/ 3013289 h 3013289"/>
              <a:gd name="connsiteX4" fmla="*/ 0 w 9906000"/>
              <a:gd name="connsiteY4" fmla="*/ 727297 h 3013289"/>
              <a:gd name="connsiteX0" fmla="*/ 0 w 9906000"/>
              <a:gd name="connsiteY0" fmla="*/ 727297 h 3013289"/>
              <a:gd name="connsiteX1" fmla="*/ 9906000 w 9906000"/>
              <a:gd name="connsiteY1" fmla="*/ 727297 h 3013289"/>
              <a:gd name="connsiteX2" fmla="*/ 9906000 w 9906000"/>
              <a:gd name="connsiteY2" fmla="*/ 3013289 h 3013289"/>
              <a:gd name="connsiteX3" fmla="*/ 0 w 9906000"/>
              <a:gd name="connsiteY3" fmla="*/ 3013289 h 3013289"/>
              <a:gd name="connsiteX4" fmla="*/ 0 w 9906000"/>
              <a:gd name="connsiteY4" fmla="*/ 727297 h 30132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906000" h="3013289">
                <a:moveTo>
                  <a:pt x="0" y="727297"/>
                </a:moveTo>
                <a:cubicBezTo>
                  <a:pt x="3296696" y="2661053"/>
                  <a:pt x="4717207" y="0"/>
                  <a:pt x="9906000" y="727297"/>
                </a:cubicBezTo>
                <a:lnTo>
                  <a:pt x="9906000" y="3013289"/>
                </a:lnTo>
                <a:lnTo>
                  <a:pt x="0" y="3013289"/>
                </a:lnTo>
                <a:lnTo>
                  <a:pt x="0" y="727297"/>
                </a:lnTo>
                <a:close/>
              </a:path>
            </a:pathLst>
          </a:cu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자유형 7"/>
          <p:cNvSpPr/>
          <p:nvPr/>
        </p:nvSpPr>
        <p:spPr>
          <a:xfrm flipV="1">
            <a:off x="0" y="0"/>
            <a:ext cx="9906000" cy="3143248"/>
          </a:xfrm>
          <a:custGeom>
            <a:avLst/>
            <a:gdLst>
              <a:gd name="connsiteX0" fmla="*/ 0 w 9906000"/>
              <a:gd name="connsiteY0" fmla="*/ 0 h 2285992"/>
              <a:gd name="connsiteX1" fmla="*/ 9906000 w 9906000"/>
              <a:gd name="connsiteY1" fmla="*/ 0 h 2285992"/>
              <a:gd name="connsiteX2" fmla="*/ 9906000 w 9906000"/>
              <a:gd name="connsiteY2" fmla="*/ 2285992 h 2285992"/>
              <a:gd name="connsiteX3" fmla="*/ 0 w 9906000"/>
              <a:gd name="connsiteY3" fmla="*/ 2285992 h 2285992"/>
              <a:gd name="connsiteX4" fmla="*/ 0 w 9906000"/>
              <a:gd name="connsiteY4" fmla="*/ 0 h 2285992"/>
              <a:gd name="connsiteX0" fmla="*/ 0 w 9906000"/>
              <a:gd name="connsiteY0" fmla="*/ 0 h 3629457"/>
              <a:gd name="connsiteX1" fmla="*/ 9906000 w 9906000"/>
              <a:gd name="connsiteY1" fmla="*/ 0 h 3629457"/>
              <a:gd name="connsiteX2" fmla="*/ 9906000 w 9906000"/>
              <a:gd name="connsiteY2" fmla="*/ 2285992 h 3629457"/>
              <a:gd name="connsiteX3" fmla="*/ 0 w 9906000"/>
              <a:gd name="connsiteY3" fmla="*/ 2285992 h 3629457"/>
              <a:gd name="connsiteX4" fmla="*/ 0 w 9906000"/>
              <a:gd name="connsiteY4" fmla="*/ 0 h 3629457"/>
              <a:gd name="connsiteX0" fmla="*/ 0 w 9906000"/>
              <a:gd name="connsiteY0" fmla="*/ 167721 h 3797178"/>
              <a:gd name="connsiteX1" fmla="*/ 9906000 w 9906000"/>
              <a:gd name="connsiteY1" fmla="*/ 167721 h 3797178"/>
              <a:gd name="connsiteX2" fmla="*/ 9906000 w 9906000"/>
              <a:gd name="connsiteY2" fmla="*/ 2453713 h 3797178"/>
              <a:gd name="connsiteX3" fmla="*/ 0 w 9906000"/>
              <a:gd name="connsiteY3" fmla="*/ 2453713 h 3797178"/>
              <a:gd name="connsiteX4" fmla="*/ 0 w 9906000"/>
              <a:gd name="connsiteY4" fmla="*/ 167721 h 3797178"/>
              <a:gd name="connsiteX0" fmla="*/ 0 w 9906000"/>
              <a:gd name="connsiteY0" fmla="*/ 124665 h 3754122"/>
              <a:gd name="connsiteX1" fmla="*/ 9906000 w 9906000"/>
              <a:gd name="connsiteY1" fmla="*/ 124665 h 3754122"/>
              <a:gd name="connsiteX2" fmla="*/ 9906000 w 9906000"/>
              <a:gd name="connsiteY2" fmla="*/ 2410657 h 3754122"/>
              <a:gd name="connsiteX3" fmla="*/ 0 w 9906000"/>
              <a:gd name="connsiteY3" fmla="*/ 2410657 h 3754122"/>
              <a:gd name="connsiteX4" fmla="*/ 0 w 9906000"/>
              <a:gd name="connsiteY4" fmla="*/ 124665 h 3754122"/>
              <a:gd name="connsiteX0" fmla="*/ 0 w 9906000"/>
              <a:gd name="connsiteY0" fmla="*/ 124665 h 3341168"/>
              <a:gd name="connsiteX1" fmla="*/ 9906000 w 9906000"/>
              <a:gd name="connsiteY1" fmla="*/ 124665 h 3341168"/>
              <a:gd name="connsiteX2" fmla="*/ 9906000 w 9906000"/>
              <a:gd name="connsiteY2" fmla="*/ 2410657 h 3341168"/>
              <a:gd name="connsiteX3" fmla="*/ 0 w 9906000"/>
              <a:gd name="connsiteY3" fmla="*/ 2410657 h 3341168"/>
              <a:gd name="connsiteX4" fmla="*/ 0 w 9906000"/>
              <a:gd name="connsiteY4" fmla="*/ 124665 h 3341168"/>
              <a:gd name="connsiteX0" fmla="*/ 0 w 9906000"/>
              <a:gd name="connsiteY0" fmla="*/ 716102 h 3932605"/>
              <a:gd name="connsiteX1" fmla="*/ 9906000 w 9906000"/>
              <a:gd name="connsiteY1" fmla="*/ 716102 h 3932605"/>
              <a:gd name="connsiteX2" fmla="*/ 9906000 w 9906000"/>
              <a:gd name="connsiteY2" fmla="*/ 3002094 h 3932605"/>
              <a:gd name="connsiteX3" fmla="*/ 0 w 9906000"/>
              <a:gd name="connsiteY3" fmla="*/ 3002094 h 3932605"/>
              <a:gd name="connsiteX4" fmla="*/ 0 w 9906000"/>
              <a:gd name="connsiteY4" fmla="*/ 716102 h 3932605"/>
              <a:gd name="connsiteX0" fmla="*/ 0 w 9906000"/>
              <a:gd name="connsiteY0" fmla="*/ 716102 h 3002094"/>
              <a:gd name="connsiteX1" fmla="*/ 9906000 w 9906000"/>
              <a:gd name="connsiteY1" fmla="*/ 716102 h 3002094"/>
              <a:gd name="connsiteX2" fmla="*/ 9906000 w 9906000"/>
              <a:gd name="connsiteY2" fmla="*/ 3002094 h 3002094"/>
              <a:gd name="connsiteX3" fmla="*/ 0 w 9906000"/>
              <a:gd name="connsiteY3" fmla="*/ 3002094 h 3002094"/>
              <a:gd name="connsiteX4" fmla="*/ 0 w 9906000"/>
              <a:gd name="connsiteY4" fmla="*/ 716102 h 3002094"/>
              <a:gd name="connsiteX0" fmla="*/ 0 w 9906000"/>
              <a:gd name="connsiteY0" fmla="*/ 895995 h 3181987"/>
              <a:gd name="connsiteX1" fmla="*/ 9906000 w 9906000"/>
              <a:gd name="connsiteY1" fmla="*/ 895995 h 3181987"/>
              <a:gd name="connsiteX2" fmla="*/ 9906000 w 9906000"/>
              <a:gd name="connsiteY2" fmla="*/ 3181987 h 3181987"/>
              <a:gd name="connsiteX3" fmla="*/ 0 w 9906000"/>
              <a:gd name="connsiteY3" fmla="*/ 3181987 h 3181987"/>
              <a:gd name="connsiteX4" fmla="*/ 0 w 9906000"/>
              <a:gd name="connsiteY4" fmla="*/ 895995 h 3181987"/>
              <a:gd name="connsiteX0" fmla="*/ 0 w 9906000"/>
              <a:gd name="connsiteY0" fmla="*/ 727297 h 3013289"/>
              <a:gd name="connsiteX1" fmla="*/ 9906000 w 9906000"/>
              <a:gd name="connsiteY1" fmla="*/ 727297 h 3013289"/>
              <a:gd name="connsiteX2" fmla="*/ 9906000 w 9906000"/>
              <a:gd name="connsiteY2" fmla="*/ 3013289 h 3013289"/>
              <a:gd name="connsiteX3" fmla="*/ 0 w 9906000"/>
              <a:gd name="connsiteY3" fmla="*/ 3013289 h 3013289"/>
              <a:gd name="connsiteX4" fmla="*/ 0 w 9906000"/>
              <a:gd name="connsiteY4" fmla="*/ 727297 h 3013289"/>
              <a:gd name="connsiteX0" fmla="*/ 0 w 9906000"/>
              <a:gd name="connsiteY0" fmla="*/ 727297 h 3013289"/>
              <a:gd name="connsiteX1" fmla="*/ 9906000 w 9906000"/>
              <a:gd name="connsiteY1" fmla="*/ 727297 h 3013289"/>
              <a:gd name="connsiteX2" fmla="*/ 9906000 w 9906000"/>
              <a:gd name="connsiteY2" fmla="*/ 3013289 h 3013289"/>
              <a:gd name="connsiteX3" fmla="*/ 0 w 9906000"/>
              <a:gd name="connsiteY3" fmla="*/ 3013289 h 3013289"/>
              <a:gd name="connsiteX4" fmla="*/ 0 w 9906000"/>
              <a:gd name="connsiteY4" fmla="*/ 727297 h 30132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906000" h="3013289">
                <a:moveTo>
                  <a:pt x="0" y="727297"/>
                </a:moveTo>
                <a:cubicBezTo>
                  <a:pt x="3296696" y="2661053"/>
                  <a:pt x="4717207" y="0"/>
                  <a:pt x="9906000" y="727297"/>
                </a:cubicBezTo>
                <a:lnTo>
                  <a:pt x="9906000" y="3013289"/>
                </a:lnTo>
                <a:lnTo>
                  <a:pt x="0" y="3013289"/>
                </a:lnTo>
                <a:lnTo>
                  <a:pt x="0" y="727297"/>
                </a:lnTo>
                <a:close/>
              </a:path>
            </a:pathLst>
          </a:cu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" name="직사각형 8"/>
          <p:cNvSpPr/>
          <p:nvPr/>
        </p:nvSpPr>
        <p:spPr>
          <a:xfrm>
            <a:off x="1452538" y="3429000"/>
            <a:ext cx="3784177" cy="747417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ArchUp">
              <a:avLst>
                <a:gd name="adj" fmla="val 10745536"/>
              </a:avLst>
            </a:prstTxWarp>
            <a:spAutoFit/>
          </a:bodyPr>
          <a:lstStyle/>
          <a:p>
            <a:pPr algn="ctr"/>
            <a:r>
              <a:rPr lang="en-US" altLang="ko-KR" sz="5400" b="1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6350" stA="55000" endA="50" endPos="85000" dir="5400000" sy="-100000" algn="bl" rotWithShape="0"/>
                </a:effectLst>
              </a:rPr>
              <a:t>Fa</a:t>
            </a:r>
            <a:r>
              <a:rPr lang="en-US" altLang="ko-KR" sz="54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6350" stA="55000" endA="50" endPos="85000" dir="5400000" sy="-100000" algn="bl" rotWithShape="0"/>
                </a:effectLst>
              </a:rPr>
              <a:t>mily Trip</a:t>
            </a:r>
            <a:endParaRPr lang="en-US" altLang="ko-KR" sz="5400" b="1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6350" stA="55000" endA="50" endPos="85000" dir="5400000" sy="-100000" algn="bl" rotWithShape="0"/>
              </a:effectLst>
            </a:endParaRPr>
          </a:p>
        </p:txBody>
      </p:sp>
      <p:pic>
        <p:nvPicPr>
          <p:cNvPr id="12" name="그림 11" descr="로고3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CEAAF4"/>
              </a:clrFrom>
              <a:clrTo>
                <a:srgbClr val="CEAAF4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6953264" y="357166"/>
            <a:ext cx="2000264" cy="13868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그림 13" descr="그림5.gif"/>
          <p:cNvPicPr>
            <a:picLocks noChangeAspect="1"/>
          </p:cNvPicPr>
          <p:nvPr/>
        </p:nvPicPr>
        <p:blipFill>
          <a:blip r:embed="rId2"/>
          <a:srcRect l="6967" t="5792" r="58197" b="72866"/>
          <a:stretch>
            <a:fillRect/>
          </a:stretch>
        </p:blipFill>
        <p:spPr>
          <a:xfrm>
            <a:off x="6810388" y="2528442"/>
            <a:ext cx="2214578" cy="1714512"/>
          </a:xfrm>
          <a:prstGeom prst="rect">
            <a:avLst/>
          </a:prstGeom>
        </p:spPr>
      </p:pic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목차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4BB8B-B7CE-4F63-BFC8-A5A83CCB3BB1}" type="slidenum">
              <a:rPr lang="ko-KR" altLang="en-US" smtClean="0"/>
              <a:pPr/>
              <a:t>2</a:t>
            </a:fld>
            <a:r>
              <a:rPr lang="ko-KR" altLang="en-US" smtClean="0"/>
              <a:t>회</a:t>
            </a:r>
            <a:endParaRPr lang="ko-KR" altLang="en-US" dirty="0"/>
          </a:p>
        </p:txBody>
      </p:sp>
      <p:sp>
        <p:nvSpPr>
          <p:cNvPr id="6" name="모서리가 둥근 직사각형 5"/>
          <p:cNvSpPr/>
          <p:nvPr/>
        </p:nvSpPr>
        <p:spPr>
          <a:xfrm>
            <a:off x="2309794" y="1528311"/>
            <a:ext cx="5286412" cy="785818"/>
          </a:xfrm>
          <a:prstGeom prst="roundRect">
            <a:avLst>
              <a:gd name="adj" fmla="val 50000"/>
            </a:avLst>
          </a:prstGeom>
          <a:solidFill>
            <a:schemeClr val="tx2">
              <a:lumMod val="40000"/>
              <a:lumOff val="60000"/>
            </a:schemeClr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2400" dirty="0" smtClean="0">
                <a:solidFill>
                  <a:schemeClr val="tx1"/>
                </a:solidFill>
                <a:latin typeface="굴림" pitchFamily="50" charset="-127"/>
                <a:ea typeface="굴림" pitchFamily="50" charset="-127"/>
              </a:rPr>
              <a:t>주말여행</a:t>
            </a:r>
            <a:endParaRPr lang="ko-KR" altLang="en-US" sz="2400" dirty="0">
              <a:solidFill>
                <a:schemeClr val="tx1"/>
              </a:solidFill>
              <a:latin typeface="굴림" pitchFamily="50" charset="-127"/>
              <a:ea typeface="굴림" pitchFamily="50" charset="-127"/>
            </a:endParaRPr>
          </a:p>
        </p:txBody>
      </p:sp>
      <p:sp>
        <p:nvSpPr>
          <p:cNvPr id="7" name="육각형 6"/>
          <p:cNvSpPr/>
          <p:nvPr/>
        </p:nvSpPr>
        <p:spPr>
          <a:xfrm>
            <a:off x="2095480" y="1528310"/>
            <a:ext cx="857256" cy="785819"/>
          </a:xfrm>
          <a:prstGeom prst="hexagon">
            <a:avLst>
              <a:gd name="adj" fmla="val 34499"/>
              <a:gd name="vf" fmla="val 115470"/>
            </a:avLst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2400" dirty="0" smtClean="0">
                <a:solidFill>
                  <a:schemeClr val="tx1"/>
                </a:solidFill>
                <a:latin typeface="굴림" pitchFamily="50" charset="-127"/>
                <a:ea typeface="굴림" pitchFamily="50" charset="-127"/>
              </a:rPr>
              <a:t>가</a:t>
            </a:r>
            <a:endParaRPr lang="ko-KR" altLang="en-US" sz="2400" dirty="0">
              <a:solidFill>
                <a:schemeClr val="tx1"/>
              </a:solidFill>
              <a:latin typeface="굴림" pitchFamily="50" charset="-127"/>
              <a:ea typeface="굴림" pitchFamily="50" charset="-127"/>
            </a:endParaRPr>
          </a:p>
        </p:txBody>
      </p:sp>
      <p:sp>
        <p:nvSpPr>
          <p:cNvPr id="8" name="모서리가 둥근 직사각형 7"/>
          <p:cNvSpPr/>
          <p:nvPr/>
        </p:nvSpPr>
        <p:spPr>
          <a:xfrm>
            <a:off x="2309794" y="2500306"/>
            <a:ext cx="5286412" cy="785818"/>
          </a:xfrm>
          <a:prstGeom prst="roundRect">
            <a:avLst>
              <a:gd name="adj" fmla="val 50000"/>
            </a:avLst>
          </a:prstGeom>
          <a:solidFill>
            <a:schemeClr val="tx2">
              <a:lumMod val="40000"/>
              <a:lumOff val="60000"/>
            </a:schemeClr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2400" dirty="0" err="1" smtClean="0">
                <a:solidFill>
                  <a:schemeClr val="tx1"/>
                </a:solidFill>
                <a:latin typeface="굴림" pitchFamily="50" charset="-127"/>
                <a:ea typeface="굴림" pitchFamily="50" charset="-127"/>
                <a:hlinkClick r:id="rId3" action="ppaction://hlinksldjump"/>
              </a:rPr>
              <a:t>가볼만한</a:t>
            </a:r>
            <a:r>
              <a:rPr lang="ko-KR" altLang="en-US" sz="2400" dirty="0" smtClean="0">
                <a:solidFill>
                  <a:schemeClr val="tx1"/>
                </a:solidFill>
                <a:latin typeface="굴림" pitchFamily="50" charset="-127"/>
                <a:ea typeface="굴림" pitchFamily="50" charset="-127"/>
                <a:hlinkClick r:id="rId3" action="ppaction://hlinksldjump"/>
              </a:rPr>
              <a:t> 곳</a:t>
            </a:r>
            <a:endParaRPr lang="ko-KR" altLang="en-US" sz="2400" dirty="0">
              <a:solidFill>
                <a:schemeClr val="tx1"/>
              </a:solidFill>
              <a:latin typeface="굴림" pitchFamily="50" charset="-127"/>
              <a:ea typeface="굴림" pitchFamily="50" charset="-127"/>
            </a:endParaRPr>
          </a:p>
        </p:txBody>
      </p:sp>
      <p:sp>
        <p:nvSpPr>
          <p:cNvPr id="9" name="육각형 8"/>
          <p:cNvSpPr/>
          <p:nvPr/>
        </p:nvSpPr>
        <p:spPr>
          <a:xfrm>
            <a:off x="2095480" y="2500305"/>
            <a:ext cx="857256" cy="785819"/>
          </a:xfrm>
          <a:prstGeom prst="hexagon">
            <a:avLst>
              <a:gd name="adj" fmla="val 34499"/>
              <a:gd name="vf" fmla="val 115470"/>
            </a:avLst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2400" dirty="0" smtClean="0">
                <a:solidFill>
                  <a:schemeClr val="tx1"/>
                </a:solidFill>
                <a:latin typeface="굴림" pitchFamily="50" charset="-127"/>
                <a:ea typeface="굴림" pitchFamily="50" charset="-127"/>
              </a:rPr>
              <a:t>나</a:t>
            </a:r>
            <a:endParaRPr lang="ko-KR" altLang="en-US" sz="2400" dirty="0">
              <a:solidFill>
                <a:schemeClr val="tx1"/>
              </a:solidFill>
              <a:latin typeface="굴림" pitchFamily="50" charset="-127"/>
              <a:ea typeface="굴림" pitchFamily="50" charset="-127"/>
            </a:endParaRPr>
          </a:p>
        </p:txBody>
      </p:sp>
      <p:sp>
        <p:nvSpPr>
          <p:cNvPr id="10" name="모서리가 둥근 직사각형 9"/>
          <p:cNvSpPr/>
          <p:nvPr/>
        </p:nvSpPr>
        <p:spPr>
          <a:xfrm>
            <a:off x="2309794" y="3500438"/>
            <a:ext cx="5286412" cy="785818"/>
          </a:xfrm>
          <a:prstGeom prst="roundRect">
            <a:avLst>
              <a:gd name="adj" fmla="val 50000"/>
            </a:avLst>
          </a:prstGeom>
          <a:solidFill>
            <a:schemeClr val="tx2">
              <a:lumMod val="40000"/>
              <a:lumOff val="60000"/>
            </a:schemeClr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2400" dirty="0" smtClean="0">
                <a:solidFill>
                  <a:schemeClr val="tx1"/>
                </a:solidFill>
                <a:latin typeface="굴림" pitchFamily="50" charset="-127"/>
                <a:ea typeface="굴림" pitchFamily="50" charset="-127"/>
              </a:rPr>
              <a:t>떠나자 가족여행</a:t>
            </a:r>
            <a:endParaRPr lang="ko-KR" altLang="en-US" sz="2400" dirty="0">
              <a:solidFill>
                <a:schemeClr val="tx1"/>
              </a:solidFill>
              <a:latin typeface="굴림" pitchFamily="50" charset="-127"/>
              <a:ea typeface="굴림" pitchFamily="50" charset="-127"/>
            </a:endParaRPr>
          </a:p>
        </p:txBody>
      </p:sp>
      <p:sp>
        <p:nvSpPr>
          <p:cNvPr id="11" name="육각형 10"/>
          <p:cNvSpPr/>
          <p:nvPr/>
        </p:nvSpPr>
        <p:spPr>
          <a:xfrm>
            <a:off x="2095480" y="3500437"/>
            <a:ext cx="857256" cy="785819"/>
          </a:xfrm>
          <a:prstGeom prst="hexagon">
            <a:avLst>
              <a:gd name="adj" fmla="val 34499"/>
              <a:gd name="vf" fmla="val 115470"/>
            </a:avLst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2400" dirty="0" smtClean="0">
                <a:solidFill>
                  <a:schemeClr val="tx1"/>
                </a:solidFill>
                <a:latin typeface="굴림" pitchFamily="50" charset="-127"/>
                <a:ea typeface="굴림" pitchFamily="50" charset="-127"/>
              </a:rPr>
              <a:t>다</a:t>
            </a:r>
            <a:endParaRPr lang="ko-KR" altLang="en-US" sz="2400" dirty="0">
              <a:solidFill>
                <a:schemeClr val="tx1"/>
              </a:solidFill>
              <a:latin typeface="굴림" pitchFamily="50" charset="-127"/>
              <a:ea typeface="굴림" pitchFamily="50" charset="-127"/>
            </a:endParaRPr>
          </a:p>
        </p:txBody>
      </p:sp>
      <p:sp>
        <p:nvSpPr>
          <p:cNvPr id="12" name="모서리가 둥근 직사각형 11"/>
          <p:cNvSpPr/>
          <p:nvPr/>
        </p:nvSpPr>
        <p:spPr>
          <a:xfrm>
            <a:off x="2309794" y="4500570"/>
            <a:ext cx="5286412" cy="785818"/>
          </a:xfrm>
          <a:prstGeom prst="roundRect">
            <a:avLst>
              <a:gd name="adj" fmla="val 50000"/>
            </a:avLst>
          </a:prstGeom>
          <a:solidFill>
            <a:schemeClr val="tx2">
              <a:lumMod val="40000"/>
              <a:lumOff val="60000"/>
            </a:schemeClr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2400" dirty="0" smtClean="0">
                <a:solidFill>
                  <a:schemeClr val="tx1"/>
                </a:solidFill>
                <a:latin typeface="굴림" pitchFamily="50" charset="-127"/>
                <a:ea typeface="굴림" pitchFamily="50" charset="-127"/>
              </a:rPr>
              <a:t>신나는 여행계획</a:t>
            </a:r>
            <a:endParaRPr lang="ko-KR" altLang="en-US" sz="2400" dirty="0">
              <a:solidFill>
                <a:schemeClr val="tx1"/>
              </a:solidFill>
              <a:latin typeface="굴림" pitchFamily="50" charset="-127"/>
              <a:ea typeface="굴림" pitchFamily="50" charset="-127"/>
            </a:endParaRPr>
          </a:p>
        </p:txBody>
      </p:sp>
      <p:sp>
        <p:nvSpPr>
          <p:cNvPr id="13" name="육각형 12"/>
          <p:cNvSpPr/>
          <p:nvPr/>
        </p:nvSpPr>
        <p:spPr>
          <a:xfrm>
            <a:off x="2095480" y="4500569"/>
            <a:ext cx="857256" cy="785819"/>
          </a:xfrm>
          <a:prstGeom prst="hexagon">
            <a:avLst>
              <a:gd name="adj" fmla="val 34499"/>
              <a:gd name="vf" fmla="val 115470"/>
            </a:avLst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2400" dirty="0" smtClean="0">
                <a:solidFill>
                  <a:schemeClr val="tx1"/>
                </a:solidFill>
                <a:latin typeface="굴림" pitchFamily="50" charset="-127"/>
                <a:ea typeface="굴림" pitchFamily="50" charset="-127"/>
              </a:rPr>
              <a:t>라</a:t>
            </a:r>
            <a:endParaRPr lang="ko-KR" altLang="en-US" sz="2400" dirty="0">
              <a:solidFill>
                <a:schemeClr val="tx1"/>
              </a:solidFill>
              <a:latin typeface="굴림" pitchFamily="50" charset="-127"/>
              <a:ea typeface="굴림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주말여행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95300" y="1600201"/>
            <a:ext cx="4743452" cy="4400567"/>
          </a:xfrm>
        </p:spPr>
        <p:txBody>
          <a:bodyPr>
            <a:normAutofit fontScale="92500"/>
          </a:bodyPr>
          <a:lstStyle/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ko-KR" altLang="en-US" sz="2600" b="1" dirty="0" smtClean="0">
                <a:latin typeface="궁서" pitchFamily="18" charset="-127"/>
                <a:ea typeface="궁서" pitchFamily="18" charset="-127"/>
              </a:rPr>
              <a:t>주말여행</a:t>
            </a:r>
            <a:endParaRPr lang="en-US" altLang="ko-KR" sz="2600" b="1" dirty="0" smtClean="0">
              <a:latin typeface="궁서" pitchFamily="18" charset="-127"/>
              <a:ea typeface="궁서" pitchFamily="18" charset="-127"/>
            </a:endParaRPr>
          </a:p>
          <a:p>
            <a:pPr lvl="1">
              <a:lnSpc>
                <a:spcPct val="170000"/>
              </a:lnSpc>
              <a:buFont typeface="Wingdings" pitchFamily="2" charset="2"/>
              <a:buChar char="§"/>
            </a:pPr>
            <a:r>
              <a:rPr lang="ko-KR" altLang="en-US" sz="2200" dirty="0" smtClean="0">
                <a:latin typeface="궁서" pitchFamily="18" charset="-127"/>
                <a:ea typeface="궁서" pitchFamily="18" charset="-127"/>
              </a:rPr>
              <a:t>주말여행은 짧은 휴가를 원하는 가족들에게는 이상적인 여행이다</a:t>
            </a:r>
            <a:r>
              <a:rPr lang="en-US" altLang="ko-KR" sz="2200" dirty="0" smtClean="0">
                <a:latin typeface="궁서" pitchFamily="18" charset="-127"/>
                <a:ea typeface="궁서" pitchFamily="18" charset="-127"/>
              </a:rPr>
              <a:t>.</a:t>
            </a:r>
          </a:p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en-US" altLang="ko-KR" sz="2600" b="1" dirty="0" smtClean="0">
                <a:latin typeface="궁서" pitchFamily="18" charset="-127"/>
                <a:ea typeface="궁서" pitchFamily="18" charset="-127"/>
              </a:rPr>
              <a:t>Tours</a:t>
            </a:r>
          </a:p>
          <a:p>
            <a:pPr lvl="1">
              <a:lnSpc>
                <a:spcPct val="170000"/>
              </a:lnSpc>
              <a:buFont typeface="Wingdings" pitchFamily="2" charset="2"/>
              <a:buChar char="§"/>
            </a:pPr>
            <a:r>
              <a:rPr lang="en-US" altLang="ko-KR" sz="2200" dirty="0" smtClean="0">
                <a:latin typeface="궁서" pitchFamily="18" charset="-127"/>
                <a:ea typeface="궁서" pitchFamily="18" charset="-127"/>
              </a:rPr>
              <a:t>Weekend tours are ideal for families who want a short getaway</a:t>
            </a:r>
            <a:endParaRPr lang="ko-KR" altLang="en-US" sz="2200" dirty="0">
              <a:latin typeface="궁서" pitchFamily="18" charset="-127"/>
              <a:ea typeface="궁서" pitchFamily="18" charset="-127"/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4BB8B-B7CE-4F63-BFC8-A5A83CCB3BB1}" type="slidenum">
              <a:rPr lang="ko-KR" altLang="en-US" smtClean="0"/>
              <a:pPr/>
              <a:t>3</a:t>
            </a:fld>
            <a:r>
              <a:rPr lang="ko-KR" altLang="en-US" smtClean="0"/>
              <a:t>회</a:t>
            </a:r>
            <a:endParaRPr lang="ko-KR" altLang="en-US" dirty="0"/>
          </a:p>
        </p:txBody>
      </p:sp>
      <p:pic>
        <p:nvPicPr>
          <p:cNvPr id="5" name="동영상.wmv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5738818" y="2571744"/>
            <a:ext cx="3214710" cy="235745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49750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>
                <p:cTn id="7" repeatCount="indefinite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err="1" smtClean="0"/>
              <a:t>가볼만한</a:t>
            </a:r>
            <a:r>
              <a:rPr lang="ko-KR" altLang="en-US" dirty="0" smtClean="0"/>
              <a:t> 곳</a:t>
            </a:r>
            <a:endParaRPr lang="ko-KR" altLang="en-US" dirty="0"/>
          </a:p>
        </p:txBody>
      </p:sp>
      <p:graphicFrame>
        <p:nvGraphicFramePr>
          <p:cNvPr id="5" name="내용 개체 틀 4"/>
          <p:cNvGraphicFramePr>
            <a:graphicFrameLocks noGrp="1"/>
          </p:cNvGraphicFramePr>
          <p:nvPr>
            <p:ph idx="1"/>
          </p:nvPr>
        </p:nvGraphicFramePr>
        <p:xfrm>
          <a:off x="2452669" y="2786058"/>
          <a:ext cx="6529404" cy="31146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14645"/>
                <a:gridCol w="2000264"/>
                <a:gridCol w="1814495"/>
              </a:tblGrid>
              <a:tr h="778671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b="0" dirty="0" smtClean="0">
                          <a:solidFill>
                            <a:schemeClr val="tx1"/>
                          </a:solidFill>
                          <a:latin typeface="굴림" pitchFamily="50" charset="-127"/>
                          <a:ea typeface="굴림" pitchFamily="50" charset="-127"/>
                        </a:rPr>
                        <a:t>서울 여의도</a:t>
                      </a:r>
                      <a:endParaRPr lang="ko-KR" altLang="en-US" b="0" dirty="0">
                        <a:solidFill>
                          <a:schemeClr val="tx1"/>
                        </a:solidFill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b="0" dirty="0" err="1" smtClean="0">
                          <a:solidFill>
                            <a:schemeClr val="tx1"/>
                          </a:solidFill>
                          <a:latin typeface="굴림" pitchFamily="50" charset="-127"/>
                          <a:ea typeface="굴림" pitchFamily="50" charset="-127"/>
                        </a:rPr>
                        <a:t>선유도</a:t>
                      </a:r>
                      <a:endParaRPr lang="en-US" altLang="ko-KR" b="0" dirty="0" smtClean="0">
                        <a:solidFill>
                          <a:schemeClr val="tx1"/>
                        </a:solidFill>
                        <a:latin typeface="굴림" pitchFamily="50" charset="-127"/>
                        <a:ea typeface="굴림" pitchFamily="50" charset="-127"/>
                      </a:endParaRPr>
                    </a:p>
                    <a:p>
                      <a:pPr algn="ctr" latinLnBrk="1"/>
                      <a:r>
                        <a:rPr lang="ko-KR" altLang="en-US" b="0" dirty="0" smtClean="0">
                          <a:solidFill>
                            <a:schemeClr val="tx1"/>
                          </a:solidFill>
                          <a:latin typeface="굴림" pitchFamily="50" charset="-127"/>
                          <a:ea typeface="굴림" pitchFamily="50" charset="-127"/>
                        </a:rPr>
                        <a:t>여의도공원</a:t>
                      </a:r>
                      <a:endParaRPr lang="ko-KR" altLang="en-US" b="0" dirty="0">
                        <a:solidFill>
                          <a:schemeClr val="tx1"/>
                        </a:solidFill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latinLnBrk="1"/>
                      <a:r>
                        <a:rPr lang="ko-KR" altLang="en-US" b="0" dirty="0" err="1" smtClean="0">
                          <a:solidFill>
                            <a:schemeClr val="tx1"/>
                          </a:solidFill>
                          <a:latin typeface="굴림" pitchFamily="50" charset="-127"/>
                          <a:ea typeface="굴림" pitchFamily="50" charset="-127"/>
                        </a:rPr>
                        <a:t>벚꽃길</a:t>
                      </a:r>
                      <a:endParaRPr lang="ko-KR" altLang="en-US" b="0" dirty="0">
                        <a:solidFill>
                          <a:schemeClr val="tx1"/>
                        </a:solidFill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778671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b="0" dirty="0" smtClean="0">
                          <a:solidFill>
                            <a:schemeClr val="tx1"/>
                          </a:solidFill>
                          <a:latin typeface="굴림" pitchFamily="50" charset="-127"/>
                          <a:ea typeface="굴림" pitchFamily="50" charset="-127"/>
                        </a:rPr>
                        <a:t>경상남도 진해 </a:t>
                      </a:r>
                      <a:r>
                        <a:rPr lang="ko-KR" altLang="en-US" b="0" dirty="0" err="1" smtClean="0">
                          <a:solidFill>
                            <a:schemeClr val="tx1"/>
                          </a:solidFill>
                          <a:latin typeface="굴림" pitchFamily="50" charset="-127"/>
                          <a:ea typeface="굴림" pitchFamily="50" charset="-127"/>
                        </a:rPr>
                        <a:t>경화역</a:t>
                      </a:r>
                      <a:endParaRPr lang="ko-KR" altLang="en-US" b="0" dirty="0">
                        <a:solidFill>
                          <a:schemeClr val="tx1"/>
                        </a:solidFill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b="0" dirty="0" err="1" smtClean="0">
                          <a:solidFill>
                            <a:schemeClr val="tx1"/>
                          </a:solidFill>
                          <a:latin typeface="굴림" pitchFamily="50" charset="-127"/>
                          <a:ea typeface="굴림" pitchFamily="50" charset="-127"/>
                        </a:rPr>
                        <a:t>여좌천</a:t>
                      </a:r>
                      <a:endParaRPr lang="en-US" altLang="ko-KR" b="0" dirty="0" smtClean="0">
                        <a:solidFill>
                          <a:schemeClr val="tx1"/>
                        </a:solidFill>
                        <a:latin typeface="굴림" pitchFamily="50" charset="-127"/>
                        <a:ea typeface="굴림" pitchFamily="50" charset="-127"/>
                      </a:endParaRPr>
                    </a:p>
                    <a:p>
                      <a:pPr algn="ctr" latinLnBrk="1"/>
                      <a:r>
                        <a:rPr lang="ko-KR" altLang="en-US" b="0" dirty="0" smtClean="0">
                          <a:solidFill>
                            <a:schemeClr val="tx1"/>
                          </a:solidFill>
                          <a:latin typeface="굴림" pitchFamily="50" charset="-127"/>
                          <a:ea typeface="굴림" pitchFamily="50" charset="-127"/>
                        </a:rPr>
                        <a:t>진해해양공원</a:t>
                      </a:r>
                      <a:endParaRPr lang="ko-KR" altLang="en-US" b="0" dirty="0">
                        <a:solidFill>
                          <a:schemeClr val="tx1"/>
                        </a:solidFill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</a:tr>
              <a:tr h="778671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b="0" dirty="0" smtClean="0">
                          <a:solidFill>
                            <a:schemeClr val="tx1"/>
                          </a:solidFill>
                          <a:latin typeface="굴림" pitchFamily="50" charset="-127"/>
                          <a:ea typeface="굴림" pitchFamily="50" charset="-127"/>
                        </a:rPr>
                        <a:t>전라남도 영암</a:t>
                      </a:r>
                      <a:endParaRPr lang="ko-KR" altLang="en-US" b="0" dirty="0">
                        <a:solidFill>
                          <a:schemeClr val="tx1"/>
                        </a:solidFill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b="0" dirty="0" err="1" smtClean="0">
                          <a:solidFill>
                            <a:schemeClr val="tx1"/>
                          </a:solidFill>
                          <a:latin typeface="굴림" pitchFamily="50" charset="-127"/>
                          <a:ea typeface="굴림" pitchFamily="50" charset="-127"/>
                        </a:rPr>
                        <a:t>천황사</a:t>
                      </a:r>
                      <a:endParaRPr lang="en-US" altLang="ko-KR" b="0" dirty="0" smtClean="0">
                        <a:solidFill>
                          <a:schemeClr val="tx1"/>
                        </a:solidFill>
                        <a:latin typeface="굴림" pitchFamily="50" charset="-127"/>
                        <a:ea typeface="굴림" pitchFamily="50" charset="-127"/>
                      </a:endParaRPr>
                    </a:p>
                    <a:p>
                      <a:pPr algn="ctr" latinLnBrk="1"/>
                      <a:r>
                        <a:rPr lang="ko-KR" altLang="en-US" b="0" dirty="0" err="1" smtClean="0">
                          <a:solidFill>
                            <a:schemeClr val="tx1"/>
                          </a:solidFill>
                          <a:latin typeface="굴림" pitchFamily="50" charset="-127"/>
                          <a:ea typeface="굴림" pitchFamily="50" charset="-127"/>
                        </a:rPr>
                        <a:t>금릉경포대</a:t>
                      </a:r>
                      <a:endParaRPr lang="ko-KR" altLang="en-US" b="0" dirty="0">
                        <a:solidFill>
                          <a:schemeClr val="tx1"/>
                        </a:solidFill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</a:tr>
              <a:tr h="778671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b="0" dirty="0" smtClean="0">
                          <a:solidFill>
                            <a:schemeClr val="tx1"/>
                          </a:solidFill>
                          <a:latin typeface="굴림" pitchFamily="50" charset="-127"/>
                          <a:ea typeface="굴림" pitchFamily="50" charset="-127"/>
                        </a:rPr>
                        <a:t>제주도</a:t>
                      </a:r>
                      <a:endParaRPr lang="ko-KR" altLang="en-US" b="0" dirty="0">
                        <a:solidFill>
                          <a:schemeClr val="tx1"/>
                        </a:solidFill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b="0" dirty="0" smtClean="0">
                          <a:solidFill>
                            <a:schemeClr val="tx1"/>
                          </a:solidFill>
                          <a:latin typeface="굴림" pitchFamily="50" charset="-127"/>
                          <a:ea typeface="굴림" pitchFamily="50" charset="-127"/>
                        </a:rPr>
                        <a:t>성읍민속마을</a:t>
                      </a:r>
                      <a:endParaRPr lang="ko-KR" altLang="en-US" b="0" dirty="0">
                        <a:solidFill>
                          <a:schemeClr val="tx1"/>
                        </a:solidFill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b="0" dirty="0" smtClean="0">
                          <a:solidFill>
                            <a:schemeClr val="tx1"/>
                          </a:solidFill>
                          <a:latin typeface="굴림" pitchFamily="50" charset="-127"/>
                          <a:ea typeface="굴림" pitchFamily="50" charset="-127"/>
                        </a:rPr>
                        <a:t>유채꽃</a:t>
                      </a:r>
                      <a:endParaRPr lang="ko-KR" altLang="en-US" b="0" dirty="0">
                        <a:solidFill>
                          <a:schemeClr val="tx1"/>
                        </a:solidFill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4BB8B-B7CE-4F63-BFC8-A5A83CCB3BB1}" type="slidenum">
              <a:rPr lang="ko-KR" altLang="en-US" smtClean="0"/>
              <a:pPr/>
              <a:t>4</a:t>
            </a:fld>
            <a:r>
              <a:rPr lang="ko-KR" altLang="en-US" smtClean="0"/>
              <a:t>회</a:t>
            </a:r>
            <a:endParaRPr lang="ko-KR" altLang="en-US" dirty="0"/>
          </a:p>
        </p:txBody>
      </p:sp>
      <p:sp>
        <p:nvSpPr>
          <p:cNvPr id="6" name="모서리가 둥근 직사각형 5"/>
          <p:cNvSpPr/>
          <p:nvPr/>
        </p:nvSpPr>
        <p:spPr>
          <a:xfrm>
            <a:off x="2595546" y="2000240"/>
            <a:ext cx="2357454" cy="571504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0">
                <a:srgbClr val="5E9EFF"/>
              </a:gs>
              <a:gs pos="50000">
                <a:schemeClr val="bg1"/>
              </a:gs>
            </a:gsLst>
            <a:lin ang="10800000" scaled="1"/>
            <a:tileRect/>
          </a:gradFill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mtClean="0">
                <a:solidFill>
                  <a:schemeClr val="tx1"/>
                </a:solidFill>
                <a:latin typeface="굴림" pitchFamily="50" charset="-127"/>
                <a:ea typeface="굴림" pitchFamily="50" charset="-127"/>
              </a:rPr>
              <a:t>여행지</a:t>
            </a:r>
            <a:endParaRPr lang="ko-KR" altLang="en-US">
              <a:solidFill>
                <a:schemeClr val="tx1"/>
              </a:solidFill>
              <a:latin typeface="굴림" pitchFamily="50" charset="-127"/>
              <a:ea typeface="굴림" pitchFamily="50" charset="-127"/>
            </a:endParaRPr>
          </a:p>
        </p:txBody>
      </p:sp>
      <p:sp>
        <p:nvSpPr>
          <p:cNvPr id="7" name="모서리가 둥근 직사각형 6"/>
          <p:cNvSpPr/>
          <p:nvPr/>
        </p:nvSpPr>
        <p:spPr>
          <a:xfrm>
            <a:off x="5338326" y="2000240"/>
            <a:ext cx="1643074" cy="571504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0">
                <a:srgbClr val="5E9EFF"/>
              </a:gs>
              <a:gs pos="50000">
                <a:schemeClr val="bg1"/>
              </a:gs>
            </a:gsLst>
            <a:lin ang="10800000" scaled="1"/>
            <a:tileRect/>
          </a:gradFill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 smtClean="0">
                <a:solidFill>
                  <a:schemeClr val="tx1"/>
                </a:solidFill>
                <a:latin typeface="굴림" pitchFamily="50" charset="-127"/>
                <a:ea typeface="굴림" pitchFamily="50" charset="-127"/>
              </a:rPr>
              <a:t>주변관광지</a:t>
            </a:r>
            <a:endParaRPr lang="ko-KR" altLang="en-US" dirty="0">
              <a:solidFill>
                <a:schemeClr val="tx1"/>
              </a:solidFill>
              <a:latin typeface="굴림" pitchFamily="50" charset="-127"/>
              <a:ea typeface="굴림" pitchFamily="50" charset="-127"/>
            </a:endParaRPr>
          </a:p>
        </p:txBody>
      </p:sp>
      <p:sp>
        <p:nvSpPr>
          <p:cNvPr id="8" name="모서리가 둥근 직사각형 7"/>
          <p:cNvSpPr/>
          <p:nvPr/>
        </p:nvSpPr>
        <p:spPr>
          <a:xfrm>
            <a:off x="7239016" y="2000240"/>
            <a:ext cx="1643074" cy="571504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0">
                <a:srgbClr val="5E9EFF"/>
              </a:gs>
              <a:gs pos="50000">
                <a:schemeClr val="bg1"/>
              </a:gs>
            </a:gsLst>
            <a:lin ang="10800000" scaled="1"/>
            <a:tileRect/>
          </a:gradFill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 smtClean="0">
                <a:solidFill>
                  <a:schemeClr val="tx1"/>
                </a:solidFill>
                <a:latin typeface="굴림" pitchFamily="50" charset="-127"/>
                <a:ea typeface="굴림" pitchFamily="50" charset="-127"/>
              </a:rPr>
              <a:t>특징</a:t>
            </a:r>
            <a:endParaRPr lang="ko-KR" altLang="en-US" dirty="0">
              <a:solidFill>
                <a:schemeClr val="tx1"/>
              </a:solidFill>
              <a:latin typeface="굴림" pitchFamily="50" charset="-127"/>
              <a:ea typeface="굴림" pitchFamily="50" charset="-127"/>
            </a:endParaRPr>
          </a:p>
        </p:txBody>
      </p:sp>
      <p:sp>
        <p:nvSpPr>
          <p:cNvPr id="9" name="직사각형 8"/>
          <p:cNvSpPr/>
          <p:nvPr/>
        </p:nvSpPr>
        <p:spPr>
          <a:xfrm>
            <a:off x="738158" y="2786058"/>
            <a:ext cx="1428760" cy="221457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" name="십자형 9"/>
          <p:cNvSpPr/>
          <p:nvPr/>
        </p:nvSpPr>
        <p:spPr>
          <a:xfrm>
            <a:off x="738158" y="2786058"/>
            <a:ext cx="1428760" cy="2214578"/>
          </a:xfrm>
          <a:prstGeom prst="plus">
            <a:avLst>
              <a:gd name="adj" fmla="val 2696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mtClean="0">
                <a:solidFill>
                  <a:schemeClr val="tx1"/>
                </a:solidFill>
                <a:latin typeface="굴림" pitchFamily="50" charset="-127"/>
                <a:ea typeface="굴림" pitchFamily="50" charset="-127"/>
              </a:rPr>
              <a:t>육지</a:t>
            </a:r>
            <a:endParaRPr lang="ko-KR" altLang="en-US">
              <a:solidFill>
                <a:schemeClr val="tx1"/>
              </a:solidFill>
              <a:latin typeface="굴림" pitchFamily="50" charset="-127"/>
              <a:ea typeface="굴림" pitchFamily="50" charset="-127"/>
            </a:endParaRPr>
          </a:p>
        </p:txBody>
      </p:sp>
      <p:sp>
        <p:nvSpPr>
          <p:cNvPr id="12" name="직사각형 11"/>
          <p:cNvSpPr/>
          <p:nvPr/>
        </p:nvSpPr>
        <p:spPr>
          <a:xfrm>
            <a:off x="738158" y="5171648"/>
            <a:ext cx="1428760" cy="71438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" name="십자형 12"/>
          <p:cNvSpPr/>
          <p:nvPr/>
        </p:nvSpPr>
        <p:spPr>
          <a:xfrm>
            <a:off x="738158" y="5171648"/>
            <a:ext cx="1428760" cy="714380"/>
          </a:xfrm>
          <a:prstGeom prst="plus">
            <a:avLst>
              <a:gd name="adj" fmla="val 2696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 smtClean="0">
                <a:solidFill>
                  <a:schemeClr val="tx1"/>
                </a:solidFill>
                <a:latin typeface="굴림" pitchFamily="50" charset="-127"/>
                <a:ea typeface="굴림" pitchFamily="50" charset="-127"/>
              </a:rPr>
              <a:t>섬</a:t>
            </a:r>
            <a:endParaRPr lang="ko-KR" altLang="en-US" dirty="0">
              <a:solidFill>
                <a:schemeClr val="tx1"/>
              </a:solidFill>
              <a:latin typeface="굴림" pitchFamily="50" charset="-127"/>
              <a:ea typeface="굴림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떠나자 가족여행</a:t>
            </a:r>
            <a:endParaRPr lang="ko-KR" altLang="en-US" dirty="0"/>
          </a:p>
        </p:txBody>
      </p:sp>
      <p:graphicFrame>
        <p:nvGraphicFramePr>
          <p:cNvPr id="5" name="내용 개체 틀 4"/>
          <p:cNvGraphicFramePr>
            <a:graphicFrameLocks noGrp="1"/>
          </p:cNvGraphicFramePr>
          <p:nvPr>
            <p:ph idx="1"/>
          </p:nvPr>
        </p:nvGraphicFramePr>
        <p:xfrm>
          <a:off x="495300" y="1600200"/>
          <a:ext cx="89154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4BB8B-B7CE-4F63-BFC8-A5A83CCB3BB1}" type="slidenum">
              <a:rPr lang="ko-KR" altLang="en-US" smtClean="0"/>
              <a:pPr/>
              <a:t>5</a:t>
            </a:fld>
            <a:r>
              <a:rPr lang="ko-KR" altLang="en-US" smtClean="0"/>
              <a:t>회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신나는 여행계획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4BB8B-B7CE-4F63-BFC8-A5A83CCB3BB1}" type="slidenum">
              <a:rPr lang="ko-KR" altLang="en-US" smtClean="0"/>
              <a:pPr/>
              <a:t>6</a:t>
            </a:fld>
            <a:r>
              <a:rPr lang="ko-KR" altLang="en-US" smtClean="0"/>
              <a:t>회</a:t>
            </a:r>
            <a:endParaRPr lang="ko-KR" altLang="en-US" dirty="0"/>
          </a:p>
        </p:txBody>
      </p:sp>
      <p:grpSp>
        <p:nvGrpSpPr>
          <p:cNvPr id="43" name="그룹 42"/>
          <p:cNvGrpSpPr/>
          <p:nvPr/>
        </p:nvGrpSpPr>
        <p:grpSpPr>
          <a:xfrm>
            <a:off x="595282" y="1192990"/>
            <a:ext cx="4357718" cy="5093529"/>
            <a:chOff x="595282" y="1192990"/>
            <a:chExt cx="4357718" cy="5093529"/>
          </a:xfrm>
        </p:grpSpPr>
        <p:sp>
          <p:nvSpPr>
            <p:cNvPr id="6" name="갈매기형 수장 5"/>
            <p:cNvSpPr/>
            <p:nvPr/>
          </p:nvSpPr>
          <p:spPr>
            <a:xfrm rot="5400000">
              <a:off x="298814" y="1632334"/>
              <a:ext cx="4950653" cy="4357718"/>
            </a:xfrm>
            <a:prstGeom prst="chevron">
              <a:avLst>
                <a:gd name="adj" fmla="val 18364"/>
              </a:avLst>
            </a:prstGeom>
            <a:solidFill>
              <a:schemeClr val="accent1">
                <a:lumMod val="20000"/>
                <a:lumOff val="80000"/>
              </a:schemeClr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tx1"/>
                </a:solidFill>
                <a:latin typeface="돋움" pitchFamily="50" charset="-127"/>
                <a:ea typeface="돋움" pitchFamily="50" charset="-127"/>
              </a:endParaRPr>
            </a:p>
          </p:txBody>
        </p:sp>
        <p:sp>
          <p:nvSpPr>
            <p:cNvPr id="5" name="순서도: 다중 문서 4"/>
            <p:cNvSpPr/>
            <p:nvPr/>
          </p:nvSpPr>
          <p:spPr>
            <a:xfrm>
              <a:off x="1655955" y="1192990"/>
              <a:ext cx="2511227" cy="785818"/>
            </a:xfrm>
            <a:prstGeom prst="flowChartMultidocument">
              <a:avLst/>
            </a:prstGeom>
            <a:solidFill>
              <a:schemeClr val="tx2">
                <a:lumMod val="40000"/>
                <a:lumOff val="60000"/>
              </a:schemeClr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dirty="0" smtClean="0">
                  <a:solidFill>
                    <a:schemeClr val="tx1"/>
                  </a:solidFill>
                  <a:latin typeface="돋움" pitchFamily="50" charset="-127"/>
                  <a:ea typeface="돋움" pitchFamily="50" charset="-127"/>
                </a:rPr>
                <a:t>Schedule</a:t>
              </a:r>
              <a:endParaRPr lang="ko-KR" altLang="en-US" dirty="0">
                <a:solidFill>
                  <a:schemeClr val="tx1"/>
                </a:solidFill>
                <a:latin typeface="돋움" pitchFamily="50" charset="-127"/>
                <a:ea typeface="돋움" pitchFamily="50" charset="-127"/>
              </a:endParaRPr>
            </a:p>
          </p:txBody>
        </p:sp>
        <p:sp>
          <p:nvSpPr>
            <p:cNvPr id="7" name="직사각형 6"/>
            <p:cNvSpPr/>
            <p:nvPr/>
          </p:nvSpPr>
          <p:spPr>
            <a:xfrm rot="1277071">
              <a:off x="780249" y="2056199"/>
              <a:ext cx="850049" cy="141123"/>
            </a:xfrm>
            <a:prstGeom prst="rect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tx1"/>
                </a:solidFill>
                <a:latin typeface="돋움" pitchFamily="50" charset="-127"/>
                <a:ea typeface="돋움" pitchFamily="50" charset="-127"/>
              </a:endParaRPr>
            </a:p>
          </p:txBody>
        </p:sp>
        <p:sp>
          <p:nvSpPr>
            <p:cNvPr id="9" name="갈매기형 수장 8"/>
            <p:cNvSpPr/>
            <p:nvPr/>
          </p:nvSpPr>
          <p:spPr>
            <a:xfrm rot="5400000">
              <a:off x="2653287" y="1922248"/>
              <a:ext cx="314327" cy="1284703"/>
            </a:xfrm>
            <a:prstGeom prst="chevron">
              <a:avLst>
                <a:gd name="adj" fmla="val 53282"/>
              </a:avLst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tx1"/>
                </a:solidFill>
                <a:latin typeface="돋움" pitchFamily="50" charset="-127"/>
                <a:ea typeface="돋움" pitchFamily="50" charset="-127"/>
              </a:endParaRPr>
            </a:p>
          </p:txBody>
        </p:sp>
        <p:sp>
          <p:nvSpPr>
            <p:cNvPr id="10" name="직사각형 9"/>
            <p:cNvSpPr/>
            <p:nvPr/>
          </p:nvSpPr>
          <p:spPr>
            <a:xfrm rot="20363152">
              <a:off x="3965560" y="2080994"/>
              <a:ext cx="850049" cy="141123"/>
            </a:xfrm>
            <a:prstGeom prst="rect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tx1"/>
                </a:solidFill>
                <a:latin typeface="돋움" pitchFamily="50" charset="-127"/>
                <a:ea typeface="돋움" pitchFamily="50" charset="-127"/>
              </a:endParaRPr>
            </a:p>
          </p:txBody>
        </p:sp>
        <p:sp>
          <p:nvSpPr>
            <p:cNvPr id="11" name="웃는 얼굴 10"/>
            <p:cNvSpPr/>
            <p:nvPr/>
          </p:nvSpPr>
          <p:spPr>
            <a:xfrm>
              <a:off x="2275891" y="2871124"/>
              <a:ext cx="1034035" cy="864400"/>
            </a:xfrm>
            <a:prstGeom prst="smileyFace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tx1"/>
                </a:solidFill>
                <a:latin typeface="돋움" pitchFamily="50" charset="-127"/>
                <a:ea typeface="돋움" pitchFamily="50" charset="-127"/>
              </a:endParaRPr>
            </a:p>
          </p:txBody>
        </p:sp>
        <p:sp>
          <p:nvSpPr>
            <p:cNvPr id="12" name="순서도: 대조 11"/>
            <p:cNvSpPr/>
            <p:nvPr/>
          </p:nvSpPr>
          <p:spPr>
            <a:xfrm rot="5400000">
              <a:off x="2531988" y="3485791"/>
              <a:ext cx="550070" cy="635647"/>
            </a:xfrm>
            <a:prstGeom prst="flowChartCollat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tx1"/>
                </a:solidFill>
                <a:latin typeface="돋움" pitchFamily="50" charset="-127"/>
                <a:ea typeface="돋움" pitchFamily="50" charset="-127"/>
              </a:endParaRPr>
            </a:p>
          </p:txBody>
        </p:sp>
        <p:sp>
          <p:nvSpPr>
            <p:cNvPr id="13" name="오른쪽으로 구부러진 화살표 12"/>
            <p:cNvSpPr/>
            <p:nvPr/>
          </p:nvSpPr>
          <p:spPr>
            <a:xfrm>
              <a:off x="1278181" y="3307774"/>
              <a:ext cx="960175" cy="942982"/>
            </a:xfrm>
            <a:prstGeom prst="curvedRightArrow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>
              <a:solidFill>
                <a:schemeClr val="tx1"/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tx1"/>
                </a:solidFill>
                <a:latin typeface="돋움" pitchFamily="50" charset="-127"/>
                <a:ea typeface="돋움" pitchFamily="50" charset="-127"/>
              </a:endParaRPr>
            </a:p>
          </p:txBody>
        </p:sp>
        <p:sp>
          <p:nvSpPr>
            <p:cNvPr id="14" name="왼쪽으로 구부러진 화살표 13"/>
            <p:cNvSpPr/>
            <p:nvPr/>
          </p:nvSpPr>
          <p:spPr>
            <a:xfrm>
              <a:off x="3365049" y="3291510"/>
              <a:ext cx="960175" cy="942982"/>
            </a:xfrm>
            <a:prstGeom prst="curvedLeftArrow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>
              <a:solidFill>
                <a:schemeClr val="tx1"/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tx1"/>
                </a:solidFill>
                <a:latin typeface="돋움" pitchFamily="50" charset="-127"/>
                <a:ea typeface="돋움" pitchFamily="50" charset="-127"/>
              </a:endParaRPr>
            </a:p>
          </p:txBody>
        </p:sp>
        <p:sp>
          <p:nvSpPr>
            <p:cNvPr id="16" name="물결 15"/>
            <p:cNvSpPr/>
            <p:nvPr/>
          </p:nvSpPr>
          <p:spPr>
            <a:xfrm>
              <a:off x="1559090" y="4186242"/>
              <a:ext cx="1107894" cy="864400"/>
            </a:xfrm>
            <a:prstGeom prst="wave">
              <a:avLst/>
            </a:prstGeom>
            <a:solidFill>
              <a:schemeClr val="tx2">
                <a:lumMod val="40000"/>
                <a:lumOff val="60000"/>
              </a:schemeClr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ko-KR" altLang="en-US" dirty="0" smtClean="0">
                  <a:solidFill>
                    <a:schemeClr val="tx1"/>
                  </a:solidFill>
                  <a:latin typeface="돋움" pitchFamily="50" charset="-127"/>
                  <a:ea typeface="돋움" pitchFamily="50" charset="-127"/>
                </a:rPr>
                <a:t>식사</a:t>
              </a:r>
              <a:endParaRPr lang="ko-KR" altLang="en-US" dirty="0">
                <a:solidFill>
                  <a:schemeClr val="tx1"/>
                </a:solidFill>
                <a:latin typeface="돋움" pitchFamily="50" charset="-127"/>
                <a:ea typeface="돋움" pitchFamily="50" charset="-127"/>
              </a:endParaRPr>
            </a:p>
          </p:txBody>
        </p:sp>
        <p:sp>
          <p:nvSpPr>
            <p:cNvPr id="17" name="물결 16"/>
            <p:cNvSpPr/>
            <p:nvPr/>
          </p:nvSpPr>
          <p:spPr>
            <a:xfrm flipH="1">
              <a:off x="2987850" y="4186242"/>
              <a:ext cx="1107894" cy="864400"/>
            </a:xfrm>
            <a:prstGeom prst="wave">
              <a:avLst/>
            </a:prstGeom>
            <a:solidFill>
              <a:schemeClr val="tx2">
                <a:lumMod val="40000"/>
                <a:lumOff val="60000"/>
              </a:schemeClr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ko-KR" altLang="en-US" dirty="0" smtClean="0">
                  <a:solidFill>
                    <a:schemeClr val="tx1"/>
                  </a:solidFill>
                  <a:latin typeface="돋움" pitchFamily="50" charset="-127"/>
                  <a:ea typeface="돋움" pitchFamily="50" charset="-127"/>
                </a:rPr>
                <a:t>잠자리</a:t>
              </a:r>
              <a:endParaRPr lang="ko-KR" altLang="en-US" dirty="0">
                <a:solidFill>
                  <a:schemeClr val="tx1"/>
                </a:solidFill>
                <a:latin typeface="돋움" pitchFamily="50" charset="-127"/>
                <a:ea typeface="돋움" pitchFamily="50" charset="-127"/>
              </a:endParaRPr>
            </a:p>
          </p:txBody>
        </p:sp>
        <p:sp>
          <p:nvSpPr>
            <p:cNvPr id="15" name="구름 14"/>
            <p:cNvSpPr/>
            <p:nvPr/>
          </p:nvSpPr>
          <p:spPr>
            <a:xfrm>
              <a:off x="2165533" y="4743459"/>
              <a:ext cx="1329473" cy="1021563"/>
            </a:xfrm>
            <a:prstGeom prst="cloud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ko-KR" altLang="en-US" dirty="0" smtClean="0">
                  <a:solidFill>
                    <a:schemeClr val="tx1"/>
                  </a:solidFill>
                  <a:latin typeface="돋움" pitchFamily="50" charset="-127"/>
                  <a:ea typeface="돋움" pitchFamily="50" charset="-127"/>
                </a:rPr>
                <a:t>휴식</a:t>
              </a:r>
              <a:endParaRPr lang="ko-KR" altLang="en-US" dirty="0">
                <a:solidFill>
                  <a:schemeClr val="tx1"/>
                </a:solidFill>
                <a:latin typeface="돋움" pitchFamily="50" charset="-127"/>
                <a:ea typeface="돋움" pitchFamily="50" charset="-127"/>
              </a:endParaRPr>
            </a:p>
          </p:txBody>
        </p:sp>
        <p:cxnSp>
          <p:nvCxnSpPr>
            <p:cNvPr id="25" name="Shape 24"/>
            <p:cNvCxnSpPr>
              <a:stCxn id="16" idx="1"/>
              <a:endCxn id="17" idx="1"/>
            </p:cNvCxnSpPr>
            <p:nvPr/>
          </p:nvCxnSpPr>
          <p:spPr>
            <a:xfrm rot="10800000" flipH="1">
              <a:off x="1559090" y="4618442"/>
              <a:ext cx="2536654" cy="1588"/>
            </a:xfrm>
            <a:prstGeom prst="curvedConnector5">
              <a:avLst>
                <a:gd name="adj1" fmla="val -9012"/>
                <a:gd name="adj2" fmla="val -87725657"/>
                <a:gd name="adj3" fmla="val 109012"/>
              </a:avLst>
            </a:prstGeom>
            <a:ln w="9525">
              <a:solidFill>
                <a:schemeClr val="tx1"/>
              </a:solidFill>
              <a:prstDash val="dashDot"/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5" name="그룹 44"/>
          <p:cNvGrpSpPr/>
          <p:nvPr/>
        </p:nvGrpSpPr>
        <p:grpSpPr>
          <a:xfrm>
            <a:off x="4452934" y="1142984"/>
            <a:ext cx="6072230" cy="4851078"/>
            <a:chOff x="4452934" y="1142984"/>
            <a:chExt cx="6072230" cy="4851078"/>
          </a:xfrm>
        </p:grpSpPr>
        <p:sp>
          <p:nvSpPr>
            <p:cNvPr id="27" name="원통 26"/>
            <p:cNvSpPr/>
            <p:nvPr/>
          </p:nvSpPr>
          <p:spPr>
            <a:xfrm>
              <a:off x="5453066" y="1285860"/>
              <a:ext cx="4071966" cy="4708202"/>
            </a:xfrm>
            <a:prstGeom prst="can">
              <a:avLst>
                <a:gd name="adj" fmla="val 7928"/>
              </a:avLst>
            </a:prstGeom>
            <a:gradFill flip="none" rotWithShape="1">
              <a:gsLst>
                <a:gs pos="0">
                  <a:schemeClr val="accent1">
                    <a:lumMod val="40000"/>
                    <a:lumOff val="60000"/>
                    <a:shade val="30000"/>
                    <a:satMod val="115000"/>
                  </a:schemeClr>
                </a:gs>
                <a:gs pos="50000">
                  <a:schemeClr val="accent1">
                    <a:lumMod val="40000"/>
                    <a:lumOff val="60000"/>
                    <a:shade val="67500"/>
                    <a:satMod val="115000"/>
                  </a:schemeClr>
                </a:gs>
                <a:gs pos="100000">
                  <a:schemeClr val="accent1">
                    <a:lumMod val="40000"/>
                    <a:lumOff val="60000"/>
                    <a:shade val="100000"/>
                    <a:satMod val="11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 w="9525"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itchFamily="50" charset="-127"/>
                <a:ea typeface="돋움" pitchFamily="50" charset="-127"/>
              </a:endParaRPr>
            </a:p>
          </p:txBody>
        </p:sp>
        <p:graphicFrame>
          <p:nvGraphicFramePr>
            <p:cNvPr id="28" name="다이어그램 27"/>
            <p:cNvGraphicFramePr/>
            <p:nvPr/>
          </p:nvGraphicFramePr>
          <p:xfrm>
            <a:off x="4452934" y="2357430"/>
            <a:ext cx="6072230" cy="3450455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2" r:lo="rId3" r:qs="rId4" r:cs="rId5"/>
            </a:graphicData>
          </a:graphic>
        </p:graphicFrame>
        <p:sp>
          <p:nvSpPr>
            <p:cNvPr id="30" name="배지 29"/>
            <p:cNvSpPr/>
            <p:nvPr/>
          </p:nvSpPr>
          <p:spPr>
            <a:xfrm rot="5400000">
              <a:off x="6911060" y="1204922"/>
              <a:ext cx="1155512" cy="1067002"/>
            </a:xfrm>
            <a:prstGeom prst="plaque">
              <a:avLst>
                <a:gd name="adj" fmla="val 50000"/>
              </a:avLst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itchFamily="50" charset="-127"/>
                <a:ea typeface="돋움" pitchFamily="50" charset="-127"/>
              </a:endParaRPr>
            </a:p>
          </p:txBody>
        </p:sp>
        <p:sp>
          <p:nvSpPr>
            <p:cNvPr id="31" name="도넛 30"/>
            <p:cNvSpPr/>
            <p:nvPr/>
          </p:nvSpPr>
          <p:spPr>
            <a:xfrm>
              <a:off x="6839622" y="1142984"/>
              <a:ext cx="1299952" cy="1200378"/>
            </a:xfrm>
            <a:prstGeom prst="donut">
              <a:avLst>
                <a:gd name="adj" fmla="val 9498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tx1"/>
                </a:solidFill>
                <a:latin typeface="돋움" pitchFamily="50" charset="-127"/>
                <a:ea typeface="돋움" pitchFamily="50" charset="-127"/>
              </a:endParaRPr>
            </a:p>
          </p:txBody>
        </p:sp>
        <p:sp>
          <p:nvSpPr>
            <p:cNvPr id="32" name="팔각형 31"/>
            <p:cNvSpPr/>
            <p:nvPr/>
          </p:nvSpPr>
          <p:spPr>
            <a:xfrm>
              <a:off x="5710682" y="2093108"/>
              <a:ext cx="1171144" cy="1259286"/>
            </a:xfrm>
            <a:prstGeom prst="octagon">
              <a:avLst>
                <a:gd name="adj" fmla="val 19443"/>
              </a:avLst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itchFamily="50" charset="-127"/>
                <a:ea typeface="돋움" pitchFamily="50" charset="-127"/>
              </a:endParaRPr>
            </a:p>
          </p:txBody>
        </p:sp>
        <p:sp>
          <p:nvSpPr>
            <p:cNvPr id="33" name="모서리가 둥근 직사각형 32"/>
            <p:cNvSpPr/>
            <p:nvPr/>
          </p:nvSpPr>
          <p:spPr>
            <a:xfrm>
              <a:off x="5595941" y="2661974"/>
              <a:ext cx="1405373" cy="74076"/>
            </a:xfrm>
            <a:prstGeom prst="roundRect">
              <a:avLst>
                <a:gd name="adj" fmla="val 50000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itchFamily="50" charset="-127"/>
                <a:ea typeface="돋움" pitchFamily="50" charset="-127"/>
              </a:endParaRPr>
            </a:p>
          </p:txBody>
        </p:sp>
        <p:sp>
          <p:nvSpPr>
            <p:cNvPr id="38" name="현 37"/>
            <p:cNvSpPr/>
            <p:nvPr/>
          </p:nvSpPr>
          <p:spPr>
            <a:xfrm rot="20912591">
              <a:off x="8272114" y="2169433"/>
              <a:ext cx="1285884" cy="1180214"/>
            </a:xfrm>
            <a:prstGeom prst="chord">
              <a:avLst>
                <a:gd name="adj1" fmla="val 2982791"/>
                <a:gd name="adj2" fmla="val 14735899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itchFamily="50" charset="-127"/>
                <a:ea typeface="돋움" pitchFamily="50" charset="-127"/>
              </a:endParaRPr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5964826" y="2174128"/>
              <a:ext cx="70268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ko-KR" altLang="en-US" dirty="0" smtClean="0">
                  <a:latin typeface="돋움" pitchFamily="50" charset="-127"/>
                  <a:ea typeface="돋움" pitchFamily="50" charset="-127"/>
                </a:rPr>
                <a:t>당일</a:t>
              </a:r>
              <a:endParaRPr lang="ko-KR" altLang="en-US" dirty="0">
                <a:latin typeface="돋움" pitchFamily="50" charset="-127"/>
                <a:ea typeface="돋움" pitchFamily="50" charset="-127"/>
              </a:endParaRPr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5866835" y="2866784"/>
              <a:ext cx="101499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dirty="0" smtClean="0">
                  <a:latin typeface="돋움" pitchFamily="50" charset="-127"/>
                  <a:ea typeface="돋움" pitchFamily="50" charset="-127"/>
                </a:rPr>
                <a:t>1</a:t>
              </a:r>
              <a:r>
                <a:rPr lang="ko-KR" altLang="en-US" dirty="0" smtClean="0">
                  <a:latin typeface="돋움" pitchFamily="50" charset="-127"/>
                  <a:ea typeface="돋움" pitchFamily="50" charset="-127"/>
                </a:rPr>
                <a:t>박</a:t>
              </a:r>
              <a:r>
                <a:rPr lang="en-US" altLang="ko-KR" dirty="0" smtClean="0">
                  <a:latin typeface="돋움" pitchFamily="50" charset="-127"/>
                  <a:ea typeface="돋움" pitchFamily="50" charset="-127"/>
                </a:rPr>
                <a:t>2</a:t>
              </a:r>
              <a:r>
                <a:rPr lang="ko-KR" altLang="en-US" dirty="0" smtClean="0">
                  <a:latin typeface="돋움" pitchFamily="50" charset="-127"/>
                  <a:ea typeface="돋움" pitchFamily="50" charset="-127"/>
                </a:rPr>
                <a:t>일</a:t>
              </a:r>
              <a:endParaRPr lang="ko-KR" altLang="en-US" dirty="0">
                <a:latin typeface="돋움" pitchFamily="50" charset="-127"/>
                <a:ea typeface="돋움" pitchFamily="50" charset="-127"/>
              </a:endParaRPr>
            </a:p>
          </p:txBody>
        </p:sp>
        <p:sp>
          <p:nvSpPr>
            <p:cNvPr id="40" name="현 39"/>
            <p:cNvSpPr/>
            <p:nvPr/>
          </p:nvSpPr>
          <p:spPr>
            <a:xfrm rot="20912591">
              <a:off x="8272112" y="2038046"/>
              <a:ext cx="1285884" cy="1180214"/>
            </a:xfrm>
            <a:prstGeom prst="chord">
              <a:avLst>
                <a:gd name="adj1" fmla="val 2982791"/>
                <a:gd name="adj2" fmla="val 14735899"/>
              </a:avLst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itchFamily="50" charset="-127"/>
                <a:ea typeface="돋움" pitchFamily="50" charset="-127"/>
              </a:endParaRPr>
            </a:p>
          </p:txBody>
        </p:sp>
        <p:sp>
          <p:nvSpPr>
            <p:cNvPr id="39" name="현 38"/>
            <p:cNvSpPr/>
            <p:nvPr/>
          </p:nvSpPr>
          <p:spPr>
            <a:xfrm rot="20912591">
              <a:off x="8272113" y="1923306"/>
              <a:ext cx="1285884" cy="1180214"/>
            </a:xfrm>
            <a:prstGeom prst="chord">
              <a:avLst>
                <a:gd name="adj1" fmla="val 2982791"/>
                <a:gd name="adj2" fmla="val 14735899"/>
              </a:avLst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>
                <a:latin typeface="돋움" pitchFamily="50" charset="-127"/>
                <a:ea typeface="돋움" pitchFamily="50" charset="-127"/>
              </a:endParaRPr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8382024" y="2378860"/>
              <a:ext cx="71438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ko-KR" altLang="en-US" dirty="0" smtClean="0">
                  <a:latin typeface="돋움" pitchFamily="50" charset="-127"/>
                  <a:ea typeface="돋움" pitchFamily="50" charset="-127"/>
                </a:rPr>
                <a:t>문화</a:t>
              </a:r>
              <a:endParaRPr lang="en-US" altLang="ko-KR" dirty="0" smtClean="0">
                <a:latin typeface="돋움" pitchFamily="50" charset="-127"/>
                <a:ea typeface="돋움" pitchFamily="50" charset="-127"/>
              </a:endParaRPr>
            </a:p>
            <a:p>
              <a:r>
                <a:rPr lang="ko-KR" altLang="en-US" dirty="0" smtClean="0">
                  <a:latin typeface="돋움" pitchFamily="50" charset="-127"/>
                  <a:ea typeface="돋움" pitchFamily="50" charset="-127"/>
                </a:rPr>
                <a:t>탐방</a:t>
              </a:r>
              <a:endParaRPr lang="ko-KR" altLang="en-US" dirty="0">
                <a:latin typeface="돋움" pitchFamily="50" charset="-127"/>
                <a:ea typeface="돋움" pitchFamily="50" charset="-127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3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118</TotalTime>
  <Words>98</Words>
  <Application>Microsoft Office PowerPoint</Application>
  <PresentationFormat>A4 용지(210x297mm)</PresentationFormat>
  <Paragraphs>59</Paragraphs>
  <Slides>6</Slides>
  <Notes>0</Notes>
  <HiddenSlides>0</HiddenSlides>
  <MMClips>1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슬라이드 1</vt:lpstr>
      <vt:lpstr>목차</vt:lpstr>
      <vt:lpstr>주말여행</vt:lpstr>
      <vt:lpstr>가볼만한 곳</vt:lpstr>
      <vt:lpstr>떠나자 가족여행</vt:lpstr>
      <vt:lpstr>신나는 여행계획</vt:lpstr>
    </vt:vector>
  </TitlesOfParts>
  <Company>Samsung Electronics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SEC</dc:creator>
  <cp:lastModifiedBy>SEC</cp:lastModifiedBy>
  <cp:revision>17</cp:revision>
  <dcterms:created xsi:type="dcterms:W3CDTF">2012-11-06T02:33:07Z</dcterms:created>
  <dcterms:modified xsi:type="dcterms:W3CDTF">2012-11-13T02:46:11Z</dcterms:modified>
</cp:coreProperties>
</file>