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1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____1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 sz="1800">
                <a:latin typeface="궁서" pitchFamily="18" charset="-127"/>
                <a:ea typeface="궁서" pitchFamily="18" charset="-127"/>
              </a:defRPr>
            </a:pPr>
            <a:r>
              <a:rPr lang="ko-KR" altLang="en-US" sz="1800" dirty="0" smtClean="0">
                <a:latin typeface="궁서" pitchFamily="18" charset="-127"/>
                <a:ea typeface="궁서" pitchFamily="18" charset="-127"/>
              </a:rPr>
              <a:t>가족여행</a:t>
            </a:r>
            <a:endParaRPr lang="ko-KR" sz="1800" dirty="0">
              <a:latin typeface="궁서" pitchFamily="18" charset="-127"/>
              <a:ea typeface="궁서" pitchFamily="18" charset="-127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국내</c:v>
                </c:pt>
              </c:strCache>
            </c:strRef>
          </c:tx>
          <c:dLbls>
            <c:dLbl>
              <c:idx val="1"/>
              <c:layout/>
              <c:showVal val="1"/>
            </c:dLbl>
            <c:delete val="1"/>
          </c:dLbls>
          <c:cat>
            <c:strRef>
              <c:f>Sheet1!$A$2:$A$5</c:f>
              <c:strCache>
                <c:ptCount val="4"/>
                <c:pt idx="0">
                  <c:v>봄</c:v>
                </c:pt>
                <c:pt idx="1">
                  <c:v>여름</c:v>
                </c:pt>
                <c:pt idx="2">
                  <c:v>가을</c:v>
                </c:pt>
                <c:pt idx="3">
                  <c:v>겨울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2.7</c:v>
                </c:pt>
                <c:pt idx="1">
                  <c:v>4.5999999999999996</c:v>
                </c:pt>
                <c:pt idx="2">
                  <c:v>3.1</c:v>
                </c:pt>
                <c:pt idx="3">
                  <c:v>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해외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showVal val="1"/>
          </c:dLbls>
          <c:cat>
            <c:strRef>
              <c:f>Sheet1!$A$2:$A$5</c:f>
              <c:strCache>
                <c:ptCount val="4"/>
                <c:pt idx="0">
                  <c:v>봄</c:v>
                </c:pt>
                <c:pt idx="1">
                  <c:v>여름</c:v>
                </c:pt>
                <c:pt idx="2">
                  <c:v>가을</c:v>
                </c:pt>
                <c:pt idx="3">
                  <c:v>겨울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</c:v>
                </c:pt>
                <c:pt idx="1">
                  <c:v>6.4</c:v>
                </c:pt>
                <c:pt idx="2">
                  <c:v>4.8</c:v>
                </c:pt>
                <c:pt idx="3">
                  <c:v>1.3</c:v>
                </c:pt>
              </c:numCache>
            </c:numRef>
          </c:val>
        </c:ser>
        <c:dLbls>
          <c:showVal val="1"/>
        </c:dLbls>
        <c:axId val="103827328"/>
        <c:axId val="103828864"/>
      </c:barChart>
      <c:catAx>
        <c:axId val="103827328"/>
        <c:scaling>
          <c:orientation val="minMax"/>
        </c:scaling>
        <c:axPos val="b"/>
        <c:majorTickMark val="none"/>
        <c:tickLblPos val="nextTo"/>
        <c:crossAx val="103828864"/>
        <c:crosses val="autoZero"/>
        <c:auto val="1"/>
        <c:lblAlgn val="ctr"/>
        <c:lblOffset val="100"/>
      </c:catAx>
      <c:valAx>
        <c:axId val="10382886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ko-KR" b="0"/>
                  <a:t>단위 </a:t>
                </a:r>
                <a:r>
                  <a:rPr lang="en-US" b="0"/>
                  <a:t>: </a:t>
                </a:r>
                <a:r>
                  <a:rPr lang="ko-KR" b="0"/>
                  <a:t>건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03827328"/>
        <c:crosses val="autoZero"/>
        <c:crossBetween val="between"/>
      </c:valAx>
      <c:dTable>
        <c:showHorzBorder val="1"/>
        <c:showVertBorder val="1"/>
        <c:showOutline val="1"/>
      </c:dTable>
      <c:spPr>
        <a:gradFill flip="none" rotWithShape="1">
          <a:gsLst>
            <a:gs pos="50000">
              <a:prstClr val="white"/>
            </a:gs>
            <a:gs pos="50000">
              <a:srgbClr val="00B050"/>
            </a:gs>
          </a:gsLst>
          <a:lin ang="5400000" scaled="1"/>
          <a:tileRect/>
        </a:gradFill>
      </c:spPr>
    </c:plotArea>
    <c:plotVisOnly val="1"/>
  </c:chart>
  <c:spPr>
    <a:ln>
      <a:solidFill>
        <a:schemeClr val="tx1"/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600">
          <a:latin typeface="굴림" pitchFamily="50" charset="-127"/>
          <a:ea typeface="굴림" pitchFamily="50" charset="-127"/>
        </a:defRPr>
      </a:pPr>
      <a:endParaRPr lang="ko-KR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15856-54F9-4B1F-BCAA-0CE5B305A7A3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219BB1E-618E-47BB-A165-7A487EF072AA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등산</a:t>
          </a:r>
          <a:endParaRPr lang="ko-KR" altLang="en-US" sz="1800" dirty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E1A5E468-4D1B-45C9-9ABC-23FE5D2AA1E8}" type="parTrans" cxnId="{E3667774-66BC-4725-A52C-737F588AE3A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601D4B15-960E-4218-A948-333143925D87}" type="sibTrans" cxnId="{E3667774-66BC-4725-A52C-737F588AE3A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5EEB18B1-7664-48A8-8ADE-67DC0FFC3A32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기차</a:t>
          </a:r>
          <a:endParaRPr lang="en-US" altLang="ko-KR" sz="1800" dirty="0" smtClean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  <a:p>
          <a:pPr latinLnBrk="1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여행</a:t>
          </a:r>
          <a:endParaRPr lang="ko-KR" altLang="en-US" sz="1800" dirty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30B1E70A-48AF-411F-96B4-8A6AD6B6DD89}" type="parTrans" cxnId="{F44818CA-8685-43F4-B941-097869EFD591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3C9C7FF7-C83A-4863-A02B-EFB832D47FB9}" type="sibTrans" cxnId="{F44818CA-8685-43F4-B941-097869EFD591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83B3E9E0-497A-4F1E-A8E6-D0659772FE13}">
      <dgm:prSet phldrT="[텍스트]" custT="1"/>
      <dgm:spPr/>
      <dgm:t>
        <a:bodyPr/>
        <a:lstStyle/>
        <a:p>
          <a:pPr latinLnBrk="1"/>
          <a:r>
            <a:rPr lang="ko-KR" altLang="en-US" sz="1800" dirty="0" err="1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트래킹</a:t>
          </a:r>
          <a:endParaRPr lang="ko-KR" altLang="en-US" sz="1800" dirty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1349C729-8E23-4DC9-A99E-6C3954FC5DD9}" type="parTrans" cxnId="{6722D4EB-5269-48BE-A431-58A84221A0F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A000E073-E3AD-4D1F-B290-01A620FBEBF9}" type="sibTrans" cxnId="{6722D4EB-5269-48BE-A431-58A84221A0F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A3F67921-11D9-4ADA-B809-34D384272976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자전거</a:t>
          </a:r>
          <a:endParaRPr lang="en-US" altLang="ko-KR" sz="1800" dirty="0" smtClean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  <a:p>
          <a:pPr latinLnBrk="1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여행</a:t>
          </a:r>
          <a:endParaRPr lang="ko-KR" altLang="en-US" sz="1800" dirty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9759B79D-E408-4825-A8B6-F05A61D3C75F}" type="parTrans" cxnId="{2E825CDA-15E4-4E20-A081-B3927326DBEB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D2E85378-6C7D-4364-A4D8-2ABB876AF3DC}" type="sibTrans" cxnId="{2E825CDA-15E4-4E20-A081-B3927326DBEB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dgm:t>
    </dgm:pt>
    <dgm:pt modelId="{720494E6-2F3D-49F5-9684-43C12A089B87}" type="pres">
      <dgm:prSet presAssocID="{43E15856-54F9-4B1F-BCAA-0CE5B305A7A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2B45B78-DA2C-4509-8EF8-214B930057B2}" type="pres">
      <dgm:prSet presAssocID="{43E15856-54F9-4B1F-BCAA-0CE5B305A7A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D20BC8-8C02-4B5C-958E-6EA7EA409E4C}" type="pres">
      <dgm:prSet presAssocID="{43E15856-54F9-4B1F-BCAA-0CE5B305A7A3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14244A-A713-4CD0-9BF4-85DA34A56DB9}" type="pres">
      <dgm:prSet presAssocID="{43E15856-54F9-4B1F-BCAA-0CE5B305A7A3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E8D411-D872-4EE2-BE61-141D130CDAA4}" type="pres">
      <dgm:prSet presAssocID="{43E15856-54F9-4B1F-BCAA-0CE5B305A7A3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72BFABE-EEB2-4F42-A0E6-268A374266E7}" type="presOf" srcId="{6219BB1E-618E-47BB-A165-7A487EF072AA}" destId="{32B45B78-DA2C-4509-8EF8-214B930057B2}" srcOrd="0" destOrd="0" presId="urn:microsoft.com/office/officeart/2005/8/layout/pyramid4"/>
    <dgm:cxn modelId="{6722D4EB-5269-48BE-A431-58A84221A0FC}" srcId="{43E15856-54F9-4B1F-BCAA-0CE5B305A7A3}" destId="{83B3E9E0-497A-4F1E-A8E6-D0659772FE13}" srcOrd="2" destOrd="0" parTransId="{1349C729-8E23-4DC9-A99E-6C3954FC5DD9}" sibTransId="{A000E073-E3AD-4D1F-B290-01A620FBEBF9}"/>
    <dgm:cxn modelId="{2E825CDA-15E4-4E20-A081-B3927326DBEB}" srcId="{43E15856-54F9-4B1F-BCAA-0CE5B305A7A3}" destId="{A3F67921-11D9-4ADA-B809-34D384272976}" srcOrd="3" destOrd="0" parTransId="{9759B79D-E408-4825-A8B6-F05A61D3C75F}" sibTransId="{D2E85378-6C7D-4364-A4D8-2ABB876AF3DC}"/>
    <dgm:cxn modelId="{138560DB-4330-4CC7-919C-8AEF9AA15FB0}" type="presOf" srcId="{83B3E9E0-497A-4F1E-A8E6-D0659772FE13}" destId="{AC14244A-A713-4CD0-9BF4-85DA34A56DB9}" srcOrd="0" destOrd="0" presId="urn:microsoft.com/office/officeart/2005/8/layout/pyramid4"/>
    <dgm:cxn modelId="{26E136B3-508F-4EA1-B446-5068A39ED4A4}" type="presOf" srcId="{5EEB18B1-7664-48A8-8ADE-67DC0FFC3A32}" destId="{3FD20BC8-8C02-4B5C-958E-6EA7EA409E4C}" srcOrd="0" destOrd="0" presId="urn:microsoft.com/office/officeart/2005/8/layout/pyramid4"/>
    <dgm:cxn modelId="{F44818CA-8685-43F4-B941-097869EFD591}" srcId="{43E15856-54F9-4B1F-BCAA-0CE5B305A7A3}" destId="{5EEB18B1-7664-48A8-8ADE-67DC0FFC3A32}" srcOrd="1" destOrd="0" parTransId="{30B1E70A-48AF-411F-96B4-8A6AD6B6DD89}" sibTransId="{3C9C7FF7-C83A-4863-A02B-EFB832D47FB9}"/>
    <dgm:cxn modelId="{51E9BD82-A9F6-4928-977C-8FB738D3025E}" type="presOf" srcId="{A3F67921-11D9-4ADA-B809-34D384272976}" destId="{50E8D411-D872-4EE2-BE61-141D130CDAA4}" srcOrd="0" destOrd="0" presId="urn:microsoft.com/office/officeart/2005/8/layout/pyramid4"/>
    <dgm:cxn modelId="{7DB13610-A39C-4790-A334-965ABFBCA3F4}" type="presOf" srcId="{43E15856-54F9-4B1F-BCAA-0CE5B305A7A3}" destId="{720494E6-2F3D-49F5-9684-43C12A089B87}" srcOrd="0" destOrd="0" presId="urn:microsoft.com/office/officeart/2005/8/layout/pyramid4"/>
    <dgm:cxn modelId="{E3667774-66BC-4725-A52C-737F588AE3AC}" srcId="{43E15856-54F9-4B1F-BCAA-0CE5B305A7A3}" destId="{6219BB1E-618E-47BB-A165-7A487EF072AA}" srcOrd="0" destOrd="0" parTransId="{E1A5E468-4D1B-45C9-9ABC-23FE5D2AA1E8}" sibTransId="{601D4B15-960E-4218-A948-333143925D87}"/>
    <dgm:cxn modelId="{7CD37934-F733-4276-8AC7-34987CB0C99A}" type="presParOf" srcId="{720494E6-2F3D-49F5-9684-43C12A089B87}" destId="{32B45B78-DA2C-4509-8EF8-214B930057B2}" srcOrd="0" destOrd="0" presId="urn:microsoft.com/office/officeart/2005/8/layout/pyramid4"/>
    <dgm:cxn modelId="{7365AAE4-C432-48AE-B799-554C7400D186}" type="presParOf" srcId="{720494E6-2F3D-49F5-9684-43C12A089B87}" destId="{3FD20BC8-8C02-4B5C-958E-6EA7EA409E4C}" srcOrd="1" destOrd="0" presId="urn:microsoft.com/office/officeart/2005/8/layout/pyramid4"/>
    <dgm:cxn modelId="{507AF502-C2FB-4898-A99B-CCB5A2C32402}" type="presParOf" srcId="{720494E6-2F3D-49F5-9684-43C12A089B87}" destId="{AC14244A-A713-4CD0-9BF4-85DA34A56DB9}" srcOrd="2" destOrd="0" presId="urn:microsoft.com/office/officeart/2005/8/layout/pyramid4"/>
    <dgm:cxn modelId="{A89F8E80-433B-499A-9594-13D0315212D3}" type="presParOf" srcId="{720494E6-2F3D-49F5-9684-43C12A089B87}" destId="{50E8D411-D872-4EE2-BE61-141D130CDAA4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0.59615</cdr:x>
      <cdr:y>0.10417</cdr:y>
    </cdr:from>
    <cdr:to>
      <cdr:x>0.78846</cdr:x>
      <cdr:y>0.26201</cdr:y>
    </cdr:to>
    <cdr:sp macro="" textlink="">
      <cdr:nvSpPr>
        <cdr:cNvPr id="2" name="타원형 설명선 1"/>
        <cdr:cNvSpPr/>
      </cdr:nvSpPr>
      <cdr:spPr>
        <a:xfrm xmlns:a="http://schemas.openxmlformats.org/drawingml/2006/main">
          <a:off x="5314956" y="471478"/>
          <a:ext cx="1714512" cy="714380"/>
        </a:xfrm>
        <a:prstGeom xmlns:a="http://schemas.openxmlformats.org/drawingml/2006/main" prst="wedgeEllipseCallout">
          <a:avLst>
            <a:gd name="adj1" fmla="val -85016"/>
            <a:gd name="adj2" fmla="val 50685"/>
          </a:avLst>
        </a:prstGeom>
        <a:solidFill xmlns:a="http://schemas.openxmlformats.org/drawingml/2006/main">
          <a:srgbClr val="0070C0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50800" dist="50800" dir="5400000" algn="ctr" rotWithShape="0">
            <a:srgbClr val="000000">
              <a:alpha val="5000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ko-KR" altLang="en-US" sz="180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rPr>
            <a:t>최대 경비</a:t>
          </a:r>
          <a:endParaRPr lang="ko-KR" sz="1800" dirty="0">
            <a:solidFill>
              <a:schemeClr val="tx1"/>
            </a:solidFill>
            <a:latin typeface="돋움" pitchFamily="50" charset="-127"/>
            <a:ea typeface="돋움" pitchFamily="50" charset="-127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103-C22A-4F1C-AAB7-DE1B5DBA0BBF}" type="datetimeFigureOut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4D598-D570-44DD-A4C8-60009BB5F1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CEB9-415A-4095-BE4C-62CFBE832C97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1542-7B51-4115-8DD1-BE09301D9839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92EA-4E28-4F4F-AC27-57885A2D6A4F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 userDrawn="1"/>
        </p:nvGrpSpPr>
        <p:grpSpPr>
          <a:xfrm>
            <a:off x="0" y="0"/>
            <a:ext cx="9906000" cy="1000108"/>
            <a:chOff x="0" y="0"/>
            <a:chExt cx="9906000" cy="1000108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0" y="0"/>
              <a:ext cx="9906000" cy="100010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 userDrawn="1"/>
          </p:nvSpPr>
          <p:spPr>
            <a:xfrm>
              <a:off x="238092" y="0"/>
              <a:ext cx="9358378" cy="100010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400" dirty="0" smtClean="0">
                  <a:solidFill>
                    <a:schemeClr val="tx1"/>
                  </a:solidFill>
                </a:rPr>
                <a:t> </a:t>
              </a:r>
              <a:endParaRPr lang="ko-KR" altLang="en-US" sz="4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2406" y="0"/>
            <a:ext cx="8915400" cy="1000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r>
              <a:rPr lang="ko-KR" altLang="en-US" dirty="0" smtClean="0"/>
              <a:t>회</a:t>
            </a:r>
            <a:endParaRPr lang="ko-KR" altLang="en-US" dirty="0"/>
          </a:p>
        </p:txBody>
      </p:sp>
      <p:pic>
        <p:nvPicPr>
          <p:cNvPr id="11" name="그림 10" descr="로고3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3844" y="6286520"/>
            <a:ext cx="928694" cy="643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A058-29B3-4FAE-B0FA-E9975D99FEEB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52CB-C1EE-47E7-A3B3-576CC6237B33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47058-5D97-4937-8FB9-2642294AB6D6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9039A-A1F6-4777-A103-2DEB4E3E551B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9990-9A97-4B46-A86B-652998EE4F8D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934C-818A-4145-AEA1-C218AE2E69AD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13C-4D44-4730-B231-C18CC1CC49AF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8588-1504-4FEF-8AE6-6C4512AFB18D}" type="datetime1">
              <a:rPr lang="ko-KR" altLang="en-US" smtClean="0"/>
              <a:pPr/>
              <a:t>2012-11-13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4BB8B-B7CE-4F63-BFC8-A5A83CCB3B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s\My%20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/>
          <p:nvPr/>
        </p:nvSpPr>
        <p:spPr>
          <a:xfrm>
            <a:off x="0" y="4041873"/>
            <a:ext cx="9906000" cy="3959159"/>
          </a:xfrm>
          <a:custGeom>
            <a:avLst/>
            <a:gdLst>
              <a:gd name="connsiteX0" fmla="*/ 0 w 9906000"/>
              <a:gd name="connsiteY0" fmla="*/ 0 h 2285992"/>
              <a:gd name="connsiteX1" fmla="*/ 9906000 w 9906000"/>
              <a:gd name="connsiteY1" fmla="*/ 0 h 2285992"/>
              <a:gd name="connsiteX2" fmla="*/ 9906000 w 9906000"/>
              <a:gd name="connsiteY2" fmla="*/ 2285992 h 2285992"/>
              <a:gd name="connsiteX3" fmla="*/ 0 w 9906000"/>
              <a:gd name="connsiteY3" fmla="*/ 2285992 h 2285992"/>
              <a:gd name="connsiteX4" fmla="*/ 0 w 9906000"/>
              <a:gd name="connsiteY4" fmla="*/ 0 h 2285992"/>
              <a:gd name="connsiteX0" fmla="*/ 0 w 9906000"/>
              <a:gd name="connsiteY0" fmla="*/ 0 h 3629457"/>
              <a:gd name="connsiteX1" fmla="*/ 9906000 w 9906000"/>
              <a:gd name="connsiteY1" fmla="*/ 0 h 3629457"/>
              <a:gd name="connsiteX2" fmla="*/ 9906000 w 9906000"/>
              <a:gd name="connsiteY2" fmla="*/ 2285992 h 3629457"/>
              <a:gd name="connsiteX3" fmla="*/ 0 w 9906000"/>
              <a:gd name="connsiteY3" fmla="*/ 2285992 h 3629457"/>
              <a:gd name="connsiteX4" fmla="*/ 0 w 9906000"/>
              <a:gd name="connsiteY4" fmla="*/ 0 h 3629457"/>
              <a:gd name="connsiteX0" fmla="*/ 0 w 9906000"/>
              <a:gd name="connsiteY0" fmla="*/ 167721 h 3797178"/>
              <a:gd name="connsiteX1" fmla="*/ 9906000 w 9906000"/>
              <a:gd name="connsiteY1" fmla="*/ 167721 h 3797178"/>
              <a:gd name="connsiteX2" fmla="*/ 9906000 w 9906000"/>
              <a:gd name="connsiteY2" fmla="*/ 2453713 h 3797178"/>
              <a:gd name="connsiteX3" fmla="*/ 0 w 9906000"/>
              <a:gd name="connsiteY3" fmla="*/ 2453713 h 3797178"/>
              <a:gd name="connsiteX4" fmla="*/ 0 w 9906000"/>
              <a:gd name="connsiteY4" fmla="*/ 167721 h 3797178"/>
              <a:gd name="connsiteX0" fmla="*/ 0 w 9906000"/>
              <a:gd name="connsiteY0" fmla="*/ 124665 h 3754122"/>
              <a:gd name="connsiteX1" fmla="*/ 9906000 w 9906000"/>
              <a:gd name="connsiteY1" fmla="*/ 124665 h 3754122"/>
              <a:gd name="connsiteX2" fmla="*/ 9906000 w 9906000"/>
              <a:gd name="connsiteY2" fmla="*/ 2410657 h 3754122"/>
              <a:gd name="connsiteX3" fmla="*/ 0 w 9906000"/>
              <a:gd name="connsiteY3" fmla="*/ 2410657 h 3754122"/>
              <a:gd name="connsiteX4" fmla="*/ 0 w 9906000"/>
              <a:gd name="connsiteY4" fmla="*/ 124665 h 3754122"/>
              <a:gd name="connsiteX0" fmla="*/ 0 w 9906000"/>
              <a:gd name="connsiteY0" fmla="*/ 124665 h 3341168"/>
              <a:gd name="connsiteX1" fmla="*/ 9906000 w 9906000"/>
              <a:gd name="connsiteY1" fmla="*/ 124665 h 3341168"/>
              <a:gd name="connsiteX2" fmla="*/ 9906000 w 9906000"/>
              <a:gd name="connsiteY2" fmla="*/ 2410657 h 3341168"/>
              <a:gd name="connsiteX3" fmla="*/ 0 w 9906000"/>
              <a:gd name="connsiteY3" fmla="*/ 2410657 h 3341168"/>
              <a:gd name="connsiteX4" fmla="*/ 0 w 9906000"/>
              <a:gd name="connsiteY4" fmla="*/ 124665 h 334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3341168">
                <a:moveTo>
                  <a:pt x="0" y="124665"/>
                </a:moveTo>
                <a:cubicBezTo>
                  <a:pt x="3145816" y="3341168"/>
                  <a:pt x="6396106" y="0"/>
                  <a:pt x="9906000" y="124665"/>
                </a:cubicBezTo>
                <a:lnTo>
                  <a:pt x="9906000" y="2410657"/>
                </a:lnTo>
                <a:lnTo>
                  <a:pt x="0" y="2410657"/>
                </a:lnTo>
                <a:lnTo>
                  <a:pt x="0" y="12466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자유형 4"/>
          <p:cNvSpPr/>
          <p:nvPr/>
        </p:nvSpPr>
        <p:spPr>
          <a:xfrm flipV="1">
            <a:off x="0" y="0"/>
            <a:ext cx="9906000" cy="3786190"/>
          </a:xfrm>
          <a:custGeom>
            <a:avLst/>
            <a:gdLst>
              <a:gd name="connsiteX0" fmla="*/ 0 w 9906000"/>
              <a:gd name="connsiteY0" fmla="*/ 0 h 2285992"/>
              <a:gd name="connsiteX1" fmla="*/ 9906000 w 9906000"/>
              <a:gd name="connsiteY1" fmla="*/ 0 h 2285992"/>
              <a:gd name="connsiteX2" fmla="*/ 9906000 w 9906000"/>
              <a:gd name="connsiteY2" fmla="*/ 2285992 h 2285992"/>
              <a:gd name="connsiteX3" fmla="*/ 0 w 9906000"/>
              <a:gd name="connsiteY3" fmla="*/ 2285992 h 2285992"/>
              <a:gd name="connsiteX4" fmla="*/ 0 w 9906000"/>
              <a:gd name="connsiteY4" fmla="*/ 0 h 2285992"/>
              <a:gd name="connsiteX0" fmla="*/ 0 w 9906000"/>
              <a:gd name="connsiteY0" fmla="*/ 0 h 3629457"/>
              <a:gd name="connsiteX1" fmla="*/ 9906000 w 9906000"/>
              <a:gd name="connsiteY1" fmla="*/ 0 h 3629457"/>
              <a:gd name="connsiteX2" fmla="*/ 9906000 w 9906000"/>
              <a:gd name="connsiteY2" fmla="*/ 2285992 h 3629457"/>
              <a:gd name="connsiteX3" fmla="*/ 0 w 9906000"/>
              <a:gd name="connsiteY3" fmla="*/ 2285992 h 3629457"/>
              <a:gd name="connsiteX4" fmla="*/ 0 w 9906000"/>
              <a:gd name="connsiteY4" fmla="*/ 0 h 3629457"/>
              <a:gd name="connsiteX0" fmla="*/ 0 w 9906000"/>
              <a:gd name="connsiteY0" fmla="*/ 167721 h 3797178"/>
              <a:gd name="connsiteX1" fmla="*/ 9906000 w 9906000"/>
              <a:gd name="connsiteY1" fmla="*/ 167721 h 3797178"/>
              <a:gd name="connsiteX2" fmla="*/ 9906000 w 9906000"/>
              <a:gd name="connsiteY2" fmla="*/ 2453713 h 3797178"/>
              <a:gd name="connsiteX3" fmla="*/ 0 w 9906000"/>
              <a:gd name="connsiteY3" fmla="*/ 2453713 h 3797178"/>
              <a:gd name="connsiteX4" fmla="*/ 0 w 9906000"/>
              <a:gd name="connsiteY4" fmla="*/ 167721 h 3797178"/>
              <a:gd name="connsiteX0" fmla="*/ 0 w 9906000"/>
              <a:gd name="connsiteY0" fmla="*/ 124665 h 3754122"/>
              <a:gd name="connsiteX1" fmla="*/ 9906000 w 9906000"/>
              <a:gd name="connsiteY1" fmla="*/ 124665 h 3754122"/>
              <a:gd name="connsiteX2" fmla="*/ 9906000 w 9906000"/>
              <a:gd name="connsiteY2" fmla="*/ 2410657 h 3754122"/>
              <a:gd name="connsiteX3" fmla="*/ 0 w 9906000"/>
              <a:gd name="connsiteY3" fmla="*/ 2410657 h 3754122"/>
              <a:gd name="connsiteX4" fmla="*/ 0 w 9906000"/>
              <a:gd name="connsiteY4" fmla="*/ 124665 h 3754122"/>
              <a:gd name="connsiteX0" fmla="*/ 0 w 9906000"/>
              <a:gd name="connsiteY0" fmla="*/ 124665 h 3341168"/>
              <a:gd name="connsiteX1" fmla="*/ 9906000 w 9906000"/>
              <a:gd name="connsiteY1" fmla="*/ 124665 h 3341168"/>
              <a:gd name="connsiteX2" fmla="*/ 9906000 w 9906000"/>
              <a:gd name="connsiteY2" fmla="*/ 2410657 h 3341168"/>
              <a:gd name="connsiteX3" fmla="*/ 0 w 9906000"/>
              <a:gd name="connsiteY3" fmla="*/ 2410657 h 3341168"/>
              <a:gd name="connsiteX4" fmla="*/ 0 w 9906000"/>
              <a:gd name="connsiteY4" fmla="*/ 124665 h 3341168"/>
              <a:gd name="connsiteX0" fmla="*/ 0 w 9906000"/>
              <a:gd name="connsiteY0" fmla="*/ 716102 h 3932605"/>
              <a:gd name="connsiteX1" fmla="*/ 9906000 w 9906000"/>
              <a:gd name="connsiteY1" fmla="*/ 716102 h 3932605"/>
              <a:gd name="connsiteX2" fmla="*/ 9906000 w 9906000"/>
              <a:gd name="connsiteY2" fmla="*/ 3002094 h 3932605"/>
              <a:gd name="connsiteX3" fmla="*/ 0 w 9906000"/>
              <a:gd name="connsiteY3" fmla="*/ 3002094 h 3932605"/>
              <a:gd name="connsiteX4" fmla="*/ 0 w 9906000"/>
              <a:gd name="connsiteY4" fmla="*/ 716102 h 3932605"/>
              <a:gd name="connsiteX0" fmla="*/ 0 w 9906000"/>
              <a:gd name="connsiteY0" fmla="*/ 716102 h 3002094"/>
              <a:gd name="connsiteX1" fmla="*/ 9906000 w 9906000"/>
              <a:gd name="connsiteY1" fmla="*/ 716102 h 3002094"/>
              <a:gd name="connsiteX2" fmla="*/ 9906000 w 9906000"/>
              <a:gd name="connsiteY2" fmla="*/ 3002094 h 3002094"/>
              <a:gd name="connsiteX3" fmla="*/ 0 w 9906000"/>
              <a:gd name="connsiteY3" fmla="*/ 3002094 h 3002094"/>
              <a:gd name="connsiteX4" fmla="*/ 0 w 9906000"/>
              <a:gd name="connsiteY4" fmla="*/ 716102 h 3002094"/>
              <a:gd name="connsiteX0" fmla="*/ 0 w 9906000"/>
              <a:gd name="connsiteY0" fmla="*/ 895995 h 3181987"/>
              <a:gd name="connsiteX1" fmla="*/ 9906000 w 9906000"/>
              <a:gd name="connsiteY1" fmla="*/ 895995 h 3181987"/>
              <a:gd name="connsiteX2" fmla="*/ 9906000 w 9906000"/>
              <a:gd name="connsiteY2" fmla="*/ 3181987 h 3181987"/>
              <a:gd name="connsiteX3" fmla="*/ 0 w 9906000"/>
              <a:gd name="connsiteY3" fmla="*/ 3181987 h 3181987"/>
              <a:gd name="connsiteX4" fmla="*/ 0 w 9906000"/>
              <a:gd name="connsiteY4" fmla="*/ 895995 h 3181987"/>
              <a:gd name="connsiteX0" fmla="*/ 0 w 9906000"/>
              <a:gd name="connsiteY0" fmla="*/ 727297 h 3013289"/>
              <a:gd name="connsiteX1" fmla="*/ 9906000 w 9906000"/>
              <a:gd name="connsiteY1" fmla="*/ 727297 h 3013289"/>
              <a:gd name="connsiteX2" fmla="*/ 9906000 w 9906000"/>
              <a:gd name="connsiteY2" fmla="*/ 3013289 h 3013289"/>
              <a:gd name="connsiteX3" fmla="*/ 0 w 9906000"/>
              <a:gd name="connsiteY3" fmla="*/ 3013289 h 3013289"/>
              <a:gd name="connsiteX4" fmla="*/ 0 w 9906000"/>
              <a:gd name="connsiteY4" fmla="*/ 727297 h 3013289"/>
              <a:gd name="connsiteX0" fmla="*/ 0 w 9906000"/>
              <a:gd name="connsiteY0" fmla="*/ 727297 h 3013289"/>
              <a:gd name="connsiteX1" fmla="*/ 9906000 w 9906000"/>
              <a:gd name="connsiteY1" fmla="*/ 727297 h 3013289"/>
              <a:gd name="connsiteX2" fmla="*/ 9906000 w 9906000"/>
              <a:gd name="connsiteY2" fmla="*/ 3013289 h 3013289"/>
              <a:gd name="connsiteX3" fmla="*/ 0 w 9906000"/>
              <a:gd name="connsiteY3" fmla="*/ 3013289 h 3013289"/>
              <a:gd name="connsiteX4" fmla="*/ 0 w 9906000"/>
              <a:gd name="connsiteY4" fmla="*/ 727297 h 301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3013289">
                <a:moveTo>
                  <a:pt x="0" y="727297"/>
                </a:moveTo>
                <a:cubicBezTo>
                  <a:pt x="3296696" y="2661053"/>
                  <a:pt x="4717207" y="0"/>
                  <a:pt x="9906000" y="727297"/>
                </a:cubicBezTo>
                <a:lnTo>
                  <a:pt x="9906000" y="3013289"/>
                </a:lnTo>
                <a:lnTo>
                  <a:pt x="0" y="3013289"/>
                </a:lnTo>
                <a:lnTo>
                  <a:pt x="0" y="727297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/>
        </p:nvSpPr>
        <p:spPr>
          <a:xfrm flipV="1">
            <a:off x="0" y="0"/>
            <a:ext cx="9906000" cy="3143248"/>
          </a:xfrm>
          <a:custGeom>
            <a:avLst/>
            <a:gdLst>
              <a:gd name="connsiteX0" fmla="*/ 0 w 9906000"/>
              <a:gd name="connsiteY0" fmla="*/ 0 h 2285992"/>
              <a:gd name="connsiteX1" fmla="*/ 9906000 w 9906000"/>
              <a:gd name="connsiteY1" fmla="*/ 0 h 2285992"/>
              <a:gd name="connsiteX2" fmla="*/ 9906000 w 9906000"/>
              <a:gd name="connsiteY2" fmla="*/ 2285992 h 2285992"/>
              <a:gd name="connsiteX3" fmla="*/ 0 w 9906000"/>
              <a:gd name="connsiteY3" fmla="*/ 2285992 h 2285992"/>
              <a:gd name="connsiteX4" fmla="*/ 0 w 9906000"/>
              <a:gd name="connsiteY4" fmla="*/ 0 h 2285992"/>
              <a:gd name="connsiteX0" fmla="*/ 0 w 9906000"/>
              <a:gd name="connsiteY0" fmla="*/ 0 h 3629457"/>
              <a:gd name="connsiteX1" fmla="*/ 9906000 w 9906000"/>
              <a:gd name="connsiteY1" fmla="*/ 0 h 3629457"/>
              <a:gd name="connsiteX2" fmla="*/ 9906000 w 9906000"/>
              <a:gd name="connsiteY2" fmla="*/ 2285992 h 3629457"/>
              <a:gd name="connsiteX3" fmla="*/ 0 w 9906000"/>
              <a:gd name="connsiteY3" fmla="*/ 2285992 h 3629457"/>
              <a:gd name="connsiteX4" fmla="*/ 0 w 9906000"/>
              <a:gd name="connsiteY4" fmla="*/ 0 h 3629457"/>
              <a:gd name="connsiteX0" fmla="*/ 0 w 9906000"/>
              <a:gd name="connsiteY0" fmla="*/ 167721 h 3797178"/>
              <a:gd name="connsiteX1" fmla="*/ 9906000 w 9906000"/>
              <a:gd name="connsiteY1" fmla="*/ 167721 h 3797178"/>
              <a:gd name="connsiteX2" fmla="*/ 9906000 w 9906000"/>
              <a:gd name="connsiteY2" fmla="*/ 2453713 h 3797178"/>
              <a:gd name="connsiteX3" fmla="*/ 0 w 9906000"/>
              <a:gd name="connsiteY3" fmla="*/ 2453713 h 3797178"/>
              <a:gd name="connsiteX4" fmla="*/ 0 w 9906000"/>
              <a:gd name="connsiteY4" fmla="*/ 167721 h 3797178"/>
              <a:gd name="connsiteX0" fmla="*/ 0 w 9906000"/>
              <a:gd name="connsiteY0" fmla="*/ 124665 h 3754122"/>
              <a:gd name="connsiteX1" fmla="*/ 9906000 w 9906000"/>
              <a:gd name="connsiteY1" fmla="*/ 124665 h 3754122"/>
              <a:gd name="connsiteX2" fmla="*/ 9906000 w 9906000"/>
              <a:gd name="connsiteY2" fmla="*/ 2410657 h 3754122"/>
              <a:gd name="connsiteX3" fmla="*/ 0 w 9906000"/>
              <a:gd name="connsiteY3" fmla="*/ 2410657 h 3754122"/>
              <a:gd name="connsiteX4" fmla="*/ 0 w 9906000"/>
              <a:gd name="connsiteY4" fmla="*/ 124665 h 3754122"/>
              <a:gd name="connsiteX0" fmla="*/ 0 w 9906000"/>
              <a:gd name="connsiteY0" fmla="*/ 124665 h 3341168"/>
              <a:gd name="connsiteX1" fmla="*/ 9906000 w 9906000"/>
              <a:gd name="connsiteY1" fmla="*/ 124665 h 3341168"/>
              <a:gd name="connsiteX2" fmla="*/ 9906000 w 9906000"/>
              <a:gd name="connsiteY2" fmla="*/ 2410657 h 3341168"/>
              <a:gd name="connsiteX3" fmla="*/ 0 w 9906000"/>
              <a:gd name="connsiteY3" fmla="*/ 2410657 h 3341168"/>
              <a:gd name="connsiteX4" fmla="*/ 0 w 9906000"/>
              <a:gd name="connsiteY4" fmla="*/ 124665 h 3341168"/>
              <a:gd name="connsiteX0" fmla="*/ 0 w 9906000"/>
              <a:gd name="connsiteY0" fmla="*/ 716102 h 3932605"/>
              <a:gd name="connsiteX1" fmla="*/ 9906000 w 9906000"/>
              <a:gd name="connsiteY1" fmla="*/ 716102 h 3932605"/>
              <a:gd name="connsiteX2" fmla="*/ 9906000 w 9906000"/>
              <a:gd name="connsiteY2" fmla="*/ 3002094 h 3932605"/>
              <a:gd name="connsiteX3" fmla="*/ 0 w 9906000"/>
              <a:gd name="connsiteY3" fmla="*/ 3002094 h 3932605"/>
              <a:gd name="connsiteX4" fmla="*/ 0 w 9906000"/>
              <a:gd name="connsiteY4" fmla="*/ 716102 h 3932605"/>
              <a:gd name="connsiteX0" fmla="*/ 0 w 9906000"/>
              <a:gd name="connsiteY0" fmla="*/ 716102 h 3002094"/>
              <a:gd name="connsiteX1" fmla="*/ 9906000 w 9906000"/>
              <a:gd name="connsiteY1" fmla="*/ 716102 h 3002094"/>
              <a:gd name="connsiteX2" fmla="*/ 9906000 w 9906000"/>
              <a:gd name="connsiteY2" fmla="*/ 3002094 h 3002094"/>
              <a:gd name="connsiteX3" fmla="*/ 0 w 9906000"/>
              <a:gd name="connsiteY3" fmla="*/ 3002094 h 3002094"/>
              <a:gd name="connsiteX4" fmla="*/ 0 w 9906000"/>
              <a:gd name="connsiteY4" fmla="*/ 716102 h 3002094"/>
              <a:gd name="connsiteX0" fmla="*/ 0 w 9906000"/>
              <a:gd name="connsiteY0" fmla="*/ 895995 h 3181987"/>
              <a:gd name="connsiteX1" fmla="*/ 9906000 w 9906000"/>
              <a:gd name="connsiteY1" fmla="*/ 895995 h 3181987"/>
              <a:gd name="connsiteX2" fmla="*/ 9906000 w 9906000"/>
              <a:gd name="connsiteY2" fmla="*/ 3181987 h 3181987"/>
              <a:gd name="connsiteX3" fmla="*/ 0 w 9906000"/>
              <a:gd name="connsiteY3" fmla="*/ 3181987 h 3181987"/>
              <a:gd name="connsiteX4" fmla="*/ 0 w 9906000"/>
              <a:gd name="connsiteY4" fmla="*/ 895995 h 3181987"/>
              <a:gd name="connsiteX0" fmla="*/ 0 w 9906000"/>
              <a:gd name="connsiteY0" fmla="*/ 727297 h 3013289"/>
              <a:gd name="connsiteX1" fmla="*/ 9906000 w 9906000"/>
              <a:gd name="connsiteY1" fmla="*/ 727297 h 3013289"/>
              <a:gd name="connsiteX2" fmla="*/ 9906000 w 9906000"/>
              <a:gd name="connsiteY2" fmla="*/ 3013289 h 3013289"/>
              <a:gd name="connsiteX3" fmla="*/ 0 w 9906000"/>
              <a:gd name="connsiteY3" fmla="*/ 3013289 h 3013289"/>
              <a:gd name="connsiteX4" fmla="*/ 0 w 9906000"/>
              <a:gd name="connsiteY4" fmla="*/ 727297 h 3013289"/>
              <a:gd name="connsiteX0" fmla="*/ 0 w 9906000"/>
              <a:gd name="connsiteY0" fmla="*/ 727297 h 3013289"/>
              <a:gd name="connsiteX1" fmla="*/ 9906000 w 9906000"/>
              <a:gd name="connsiteY1" fmla="*/ 727297 h 3013289"/>
              <a:gd name="connsiteX2" fmla="*/ 9906000 w 9906000"/>
              <a:gd name="connsiteY2" fmla="*/ 3013289 h 3013289"/>
              <a:gd name="connsiteX3" fmla="*/ 0 w 9906000"/>
              <a:gd name="connsiteY3" fmla="*/ 3013289 h 3013289"/>
              <a:gd name="connsiteX4" fmla="*/ 0 w 9906000"/>
              <a:gd name="connsiteY4" fmla="*/ 727297 h 301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3013289">
                <a:moveTo>
                  <a:pt x="0" y="727297"/>
                </a:moveTo>
                <a:cubicBezTo>
                  <a:pt x="3296696" y="2661053"/>
                  <a:pt x="4717207" y="0"/>
                  <a:pt x="9906000" y="727297"/>
                </a:cubicBezTo>
                <a:lnTo>
                  <a:pt x="9906000" y="3013289"/>
                </a:lnTo>
                <a:lnTo>
                  <a:pt x="0" y="3013289"/>
                </a:lnTo>
                <a:lnTo>
                  <a:pt x="0" y="72729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452538" y="3429000"/>
            <a:ext cx="3784177" cy="7474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45536"/>
              </a:avLst>
            </a:prstTxWarp>
            <a:spAutoFit/>
          </a:bodyPr>
          <a:lstStyle/>
          <a:p>
            <a:pPr algn="ctr"/>
            <a:r>
              <a:rPr lang="en-US" altLang="ko-KR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r="5400000" sy="-100000" algn="bl" rotWithShape="0"/>
                </a:effectLst>
              </a:rPr>
              <a:t>Fa</a:t>
            </a:r>
            <a:r>
              <a:rPr lang="en-US" altLang="ko-KR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r="5400000" sy="-100000" algn="bl" rotWithShape="0"/>
                </a:effectLst>
              </a:rPr>
              <a:t>mily Trip</a:t>
            </a:r>
            <a:endParaRPr lang="en-US" altLang="ko-KR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12" name="그림 11" descr="로고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53264" y="357166"/>
            <a:ext cx="2000264" cy="138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그림5.gif"/>
          <p:cNvPicPr>
            <a:picLocks noChangeAspect="1"/>
          </p:cNvPicPr>
          <p:nvPr/>
        </p:nvPicPr>
        <p:blipFill>
          <a:blip r:embed="rId2"/>
          <a:srcRect l="6967" t="5792" r="58197" b="72866"/>
          <a:stretch>
            <a:fillRect/>
          </a:stretch>
        </p:blipFill>
        <p:spPr>
          <a:xfrm>
            <a:off x="6810388" y="2528442"/>
            <a:ext cx="2214578" cy="171451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2</a:t>
            </a:fld>
            <a:r>
              <a:rPr lang="ko-KR" altLang="en-US" smtClean="0"/>
              <a:t>회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309794" y="1528311"/>
            <a:ext cx="5286412" cy="78581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주말여행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육각형 6"/>
          <p:cNvSpPr/>
          <p:nvPr/>
        </p:nvSpPr>
        <p:spPr>
          <a:xfrm>
            <a:off x="2095480" y="1528310"/>
            <a:ext cx="857256" cy="785819"/>
          </a:xfrm>
          <a:prstGeom prst="hexagon">
            <a:avLst>
              <a:gd name="adj" fmla="val 34499"/>
              <a:gd name="vf" fmla="val 11547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가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309794" y="2500306"/>
            <a:ext cx="5286412" cy="78581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3" action="ppaction://hlinksldjump"/>
              </a:rPr>
              <a:t>가볼만한</a:t>
            </a:r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3" action="ppaction://hlinksldjump"/>
              </a:rPr>
              <a:t> 곳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육각형 8"/>
          <p:cNvSpPr/>
          <p:nvPr/>
        </p:nvSpPr>
        <p:spPr>
          <a:xfrm>
            <a:off x="2095480" y="2500305"/>
            <a:ext cx="857256" cy="785819"/>
          </a:xfrm>
          <a:prstGeom prst="hexagon">
            <a:avLst>
              <a:gd name="adj" fmla="val 34499"/>
              <a:gd name="vf" fmla="val 11547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309794" y="3500438"/>
            <a:ext cx="5286412" cy="78581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떠나자 가족여행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육각형 10"/>
          <p:cNvSpPr/>
          <p:nvPr/>
        </p:nvSpPr>
        <p:spPr>
          <a:xfrm>
            <a:off x="2095480" y="3500437"/>
            <a:ext cx="857256" cy="785819"/>
          </a:xfrm>
          <a:prstGeom prst="hexagon">
            <a:avLst>
              <a:gd name="adj" fmla="val 34499"/>
              <a:gd name="vf" fmla="val 11547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다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309794" y="4500570"/>
            <a:ext cx="5286412" cy="78581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신나는 여행계획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육각형 12"/>
          <p:cNvSpPr/>
          <p:nvPr/>
        </p:nvSpPr>
        <p:spPr>
          <a:xfrm>
            <a:off x="2095480" y="4500569"/>
            <a:ext cx="857256" cy="785819"/>
          </a:xfrm>
          <a:prstGeom prst="hexagon">
            <a:avLst>
              <a:gd name="adj" fmla="val 34499"/>
              <a:gd name="vf" fmla="val 11547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라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주말여행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1"/>
            <a:ext cx="4743452" cy="4400567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600" b="1" dirty="0" smtClean="0">
                <a:latin typeface="궁서" pitchFamily="18" charset="-127"/>
                <a:ea typeface="궁서" pitchFamily="18" charset="-127"/>
              </a:rPr>
              <a:t>주말여행</a:t>
            </a:r>
            <a:endParaRPr lang="en-US" altLang="ko-KR" sz="2600" b="1" dirty="0" smtClean="0">
              <a:latin typeface="궁서" pitchFamily="18" charset="-127"/>
              <a:ea typeface="궁서" pitchFamily="18" charset="-127"/>
            </a:endParaRP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ko-KR" altLang="en-US" sz="2200" dirty="0" smtClean="0">
                <a:latin typeface="궁서" pitchFamily="18" charset="-127"/>
                <a:ea typeface="궁서" pitchFamily="18" charset="-127"/>
              </a:rPr>
              <a:t>주말여행은 짧은 휴가를 원하는 가족들에게는 이상적인 여행이다</a:t>
            </a:r>
            <a:r>
              <a:rPr lang="en-US" altLang="ko-KR" sz="2200" dirty="0" smtClean="0">
                <a:latin typeface="궁서" pitchFamily="18" charset="-127"/>
                <a:ea typeface="궁서" pitchFamily="18" charset="-127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600" b="1" dirty="0" smtClean="0">
                <a:latin typeface="궁서" pitchFamily="18" charset="-127"/>
                <a:ea typeface="궁서" pitchFamily="18" charset="-127"/>
              </a:rPr>
              <a:t>Tours</a:t>
            </a:r>
          </a:p>
          <a:p>
            <a:pPr lvl="1">
              <a:lnSpc>
                <a:spcPct val="170000"/>
              </a:lnSpc>
              <a:buFont typeface="Wingdings" pitchFamily="2" charset="2"/>
              <a:buChar char="§"/>
            </a:pPr>
            <a:r>
              <a:rPr lang="en-US" altLang="ko-KR" sz="2200" dirty="0" smtClean="0">
                <a:latin typeface="궁서" pitchFamily="18" charset="-127"/>
                <a:ea typeface="궁서" pitchFamily="18" charset="-127"/>
              </a:rPr>
              <a:t>Weekend tours are ideal for families who want a short getaway</a:t>
            </a:r>
            <a:endParaRPr lang="ko-KR" altLang="en-US" sz="2200" dirty="0"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3</a:t>
            </a:fld>
            <a:r>
              <a:rPr lang="ko-KR" altLang="en-US" smtClean="0"/>
              <a:t>회</a:t>
            </a:r>
            <a:endParaRPr lang="ko-KR" altLang="en-US" dirty="0"/>
          </a:p>
        </p:txBody>
      </p:sp>
      <p:pic>
        <p:nvPicPr>
          <p:cNvPr id="5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38818" y="2571744"/>
            <a:ext cx="3214710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가볼만한</a:t>
            </a:r>
            <a:r>
              <a:rPr lang="ko-KR" altLang="en-US" dirty="0" smtClean="0"/>
              <a:t> 곳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452669" y="2786058"/>
          <a:ext cx="6529404" cy="31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5"/>
                <a:gridCol w="2000264"/>
                <a:gridCol w="1814495"/>
              </a:tblGrid>
              <a:tr h="7786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서울 여의도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선유도</a:t>
                      </a:r>
                      <a:endParaRPr lang="en-US" altLang="ko-KR" b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여의도공원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벚꽃길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786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경상남도 진해 </a:t>
                      </a:r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경화역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여좌천</a:t>
                      </a:r>
                      <a:endParaRPr lang="en-US" altLang="ko-KR" b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진해해양공원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786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전라남도 영암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천황사</a:t>
                      </a:r>
                      <a:endParaRPr lang="en-US" altLang="ko-KR" b="0" dirty="0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b="0" dirty="0" err="1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금릉경포대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786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제주도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성읍민속마을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유채꽃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4</a:t>
            </a:fld>
            <a:r>
              <a:rPr lang="ko-KR" altLang="en-US" smtClean="0"/>
              <a:t>회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595546" y="2000240"/>
            <a:ext cx="2357454" cy="5715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E9EFF"/>
              </a:gs>
              <a:gs pos="50000">
                <a:schemeClr val="bg1"/>
              </a:gs>
            </a:gsLst>
            <a:lin ang="108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여행지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338326" y="2000240"/>
            <a:ext cx="1643074" cy="5715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E9EFF"/>
              </a:gs>
              <a:gs pos="50000">
                <a:schemeClr val="bg1"/>
              </a:gs>
            </a:gsLst>
            <a:lin ang="108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주변관광지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239016" y="2000240"/>
            <a:ext cx="1643074" cy="57150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5E9EFF"/>
              </a:gs>
              <a:gs pos="50000">
                <a:schemeClr val="bg1"/>
              </a:gs>
            </a:gsLst>
            <a:lin ang="108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특징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38158" y="2786058"/>
            <a:ext cx="1428760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십자형 9"/>
          <p:cNvSpPr/>
          <p:nvPr/>
        </p:nvSpPr>
        <p:spPr>
          <a:xfrm>
            <a:off x="738158" y="2786058"/>
            <a:ext cx="1428760" cy="2214578"/>
          </a:xfrm>
          <a:prstGeom prst="plus">
            <a:avLst>
              <a:gd name="adj" fmla="val 2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육지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38158" y="5171648"/>
            <a:ext cx="1428760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십자형 12"/>
          <p:cNvSpPr/>
          <p:nvPr/>
        </p:nvSpPr>
        <p:spPr>
          <a:xfrm>
            <a:off x="738158" y="5171648"/>
            <a:ext cx="1428760" cy="714380"/>
          </a:xfrm>
          <a:prstGeom prst="plus">
            <a:avLst>
              <a:gd name="adj" fmla="val 26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섬</a:t>
            </a:r>
            <a:endParaRPr lang="ko-KR" altLang="en-US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떠나자 가족여행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5</a:t>
            </a:fld>
            <a:r>
              <a:rPr lang="ko-KR" altLang="en-US" smtClean="0"/>
              <a:t>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신나는 여행계획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BB8B-B7CE-4F63-BFC8-A5A83CCB3BB1}" type="slidenum">
              <a:rPr lang="ko-KR" altLang="en-US" smtClean="0"/>
              <a:pPr/>
              <a:t>6</a:t>
            </a:fld>
            <a:r>
              <a:rPr lang="ko-KR" altLang="en-US" smtClean="0"/>
              <a:t>회</a:t>
            </a:r>
            <a:endParaRPr lang="ko-KR" altLang="en-US" dirty="0"/>
          </a:p>
        </p:txBody>
      </p:sp>
      <p:grpSp>
        <p:nvGrpSpPr>
          <p:cNvPr id="43" name="그룹 42"/>
          <p:cNvGrpSpPr/>
          <p:nvPr/>
        </p:nvGrpSpPr>
        <p:grpSpPr>
          <a:xfrm>
            <a:off x="595282" y="1192990"/>
            <a:ext cx="4357718" cy="5093529"/>
            <a:chOff x="595282" y="1192990"/>
            <a:chExt cx="4357718" cy="5093529"/>
          </a:xfrm>
        </p:grpSpPr>
        <p:sp>
          <p:nvSpPr>
            <p:cNvPr id="6" name="갈매기형 수장 5"/>
            <p:cNvSpPr/>
            <p:nvPr/>
          </p:nvSpPr>
          <p:spPr>
            <a:xfrm rot="5400000">
              <a:off x="298814" y="1632334"/>
              <a:ext cx="4950653" cy="4357718"/>
            </a:xfrm>
            <a:prstGeom prst="chevron">
              <a:avLst>
                <a:gd name="adj" fmla="val 183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5" name="순서도: 다중 문서 4"/>
            <p:cNvSpPr/>
            <p:nvPr/>
          </p:nvSpPr>
          <p:spPr>
            <a:xfrm>
              <a:off x="1655955" y="1192990"/>
              <a:ext cx="2511227" cy="785818"/>
            </a:xfrm>
            <a:prstGeom prst="flowChartMultidocumen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Schedule</a:t>
              </a:r>
              <a:endParaRPr lang="ko-KR" altLang="en-US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 rot="1277071">
              <a:off x="780249" y="2056199"/>
              <a:ext cx="850049" cy="141123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9" name="갈매기형 수장 8"/>
            <p:cNvSpPr/>
            <p:nvPr/>
          </p:nvSpPr>
          <p:spPr>
            <a:xfrm rot="5400000">
              <a:off x="2653287" y="1922248"/>
              <a:ext cx="314327" cy="1284703"/>
            </a:xfrm>
            <a:prstGeom prst="chevron">
              <a:avLst>
                <a:gd name="adj" fmla="val 53282"/>
              </a:avLst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 rot="20363152">
              <a:off x="3965560" y="2080994"/>
              <a:ext cx="850049" cy="141123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1" name="웃는 얼굴 10"/>
            <p:cNvSpPr/>
            <p:nvPr/>
          </p:nvSpPr>
          <p:spPr>
            <a:xfrm>
              <a:off x="2275891" y="2871124"/>
              <a:ext cx="1034035" cy="864400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2" name="순서도: 대조 11"/>
            <p:cNvSpPr/>
            <p:nvPr/>
          </p:nvSpPr>
          <p:spPr>
            <a:xfrm rot="5400000">
              <a:off x="2531988" y="3485791"/>
              <a:ext cx="550070" cy="635647"/>
            </a:xfrm>
            <a:prstGeom prst="flowChartCollat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3" name="오른쪽으로 구부러진 화살표 12"/>
            <p:cNvSpPr/>
            <p:nvPr/>
          </p:nvSpPr>
          <p:spPr>
            <a:xfrm>
              <a:off x="1278181" y="3307774"/>
              <a:ext cx="960175" cy="942982"/>
            </a:xfrm>
            <a:prstGeom prst="curved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4" name="왼쪽으로 구부러진 화살표 13"/>
            <p:cNvSpPr/>
            <p:nvPr/>
          </p:nvSpPr>
          <p:spPr>
            <a:xfrm>
              <a:off x="3365049" y="3291510"/>
              <a:ext cx="960175" cy="942982"/>
            </a:xfrm>
            <a:prstGeom prst="curvedLef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6" name="물결 15"/>
            <p:cNvSpPr/>
            <p:nvPr/>
          </p:nvSpPr>
          <p:spPr>
            <a:xfrm>
              <a:off x="1559090" y="4186242"/>
              <a:ext cx="1107894" cy="864400"/>
            </a:xfrm>
            <a:prstGeom prst="wav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식사</a:t>
              </a:r>
              <a:endParaRPr lang="ko-KR" altLang="en-US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7" name="물결 16"/>
            <p:cNvSpPr/>
            <p:nvPr/>
          </p:nvSpPr>
          <p:spPr>
            <a:xfrm flipH="1">
              <a:off x="2987850" y="4186242"/>
              <a:ext cx="1107894" cy="864400"/>
            </a:xfrm>
            <a:prstGeom prst="wav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잠자리</a:t>
              </a:r>
              <a:endParaRPr lang="ko-KR" altLang="en-US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15" name="구름 14"/>
            <p:cNvSpPr/>
            <p:nvPr/>
          </p:nvSpPr>
          <p:spPr>
            <a:xfrm>
              <a:off x="2165533" y="4743459"/>
              <a:ext cx="1329473" cy="1021563"/>
            </a:xfrm>
            <a:prstGeom prst="clou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  <a:latin typeface="돋움" pitchFamily="50" charset="-127"/>
                  <a:ea typeface="돋움" pitchFamily="50" charset="-127"/>
                </a:rPr>
                <a:t>휴식</a:t>
              </a:r>
              <a:endParaRPr lang="ko-KR" altLang="en-US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cxnSp>
          <p:nvCxnSpPr>
            <p:cNvPr id="25" name="Shape 24"/>
            <p:cNvCxnSpPr>
              <a:stCxn id="16" idx="1"/>
              <a:endCxn id="17" idx="1"/>
            </p:cNvCxnSpPr>
            <p:nvPr/>
          </p:nvCxnSpPr>
          <p:spPr>
            <a:xfrm rot="10800000" flipH="1">
              <a:off x="1559090" y="4618442"/>
              <a:ext cx="2536654" cy="1588"/>
            </a:xfrm>
            <a:prstGeom prst="curvedConnector5">
              <a:avLst>
                <a:gd name="adj1" fmla="val -9012"/>
                <a:gd name="adj2" fmla="val -87725657"/>
                <a:gd name="adj3" fmla="val 109012"/>
              </a:avLst>
            </a:prstGeom>
            <a:ln w="9525">
              <a:solidFill>
                <a:schemeClr val="tx1"/>
              </a:solidFill>
              <a:prstDash val="dash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그룹 44"/>
          <p:cNvGrpSpPr/>
          <p:nvPr/>
        </p:nvGrpSpPr>
        <p:grpSpPr>
          <a:xfrm>
            <a:off x="4452934" y="1142984"/>
            <a:ext cx="6072230" cy="4851078"/>
            <a:chOff x="4452934" y="1142984"/>
            <a:chExt cx="6072230" cy="4851078"/>
          </a:xfrm>
        </p:grpSpPr>
        <p:sp>
          <p:nvSpPr>
            <p:cNvPr id="27" name="원통 26"/>
            <p:cNvSpPr/>
            <p:nvPr/>
          </p:nvSpPr>
          <p:spPr>
            <a:xfrm>
              <a:off x="5453066" y="1285860"/>
              <a:ext cx="4071966" cy="4708202"/>
            </a:xfrm>
            <a:prstGeom prst="can">
              <a:avLst>
                <a:gd name="adj" fmla="val 7928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1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1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graphicFrame>
          <p:nvGraphicFramePr>
            <p:cNvPr id="28" name="다이어그램 27"/>
            <p:cNvGraphicFramePr/>
            <p:nvPr/>
          </p:nvGraphicFramePr>
          <p:xfrm>
            <a:off x="4452934" y="2357430"/>
            <a:ext cx="6072230" cy="345045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0" name="배지 29"/>
            <p:cNvSpPr/>
            <p:nvPr/>
          </p:nvSpPr>
          <p:spPr>
            <a:xfrm rot="5400000">
              <a:off x="6911060" y="1204922"/>
              <a:ext cx="1155512" cy="1067002"/>
            </a:xfrm>
            <a:prstGeom prst="plaque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1" name="도넛 30"/>
            <p:cNvSpPr/>
            <p:nvPr/>
          </p:nvSpPr>
          <p:spPr>
            <a:xfrm>
              <a:off x="6839622" y="1142984"/>
              <a:ext cx="1299952" cy="1200378"/>
            </a:xfrm>
            <a:prstGeom prst="donut">
              <a:avLst>
                <a:gd name="adj" fmla="val 94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2" name="팔각형 31"/>
            <p:cNvSpPr/>
            <p:nvPr/>
          </p:nvSpPr>
          <p:spPr>
            <a:xfrm>
              <a:off x="5710682" y="2093108"/>
              <a:ext cx="1171144" cy="1259286"/>
            </a:xfrm>
            <a:prstGeom prst="octagon">
              <a:avLst>
                <a:gd name="adj" fmla="val 19443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5595941" y="2661974"/>
              <a:ext cx="1405373" cy="74076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8" name="현 37"/>
            <p:cNvSpPr/>
            <p:nvPr/>
          </p:nvSpPr>
          <p:spPr>
            <a:xfrm rot="20912591">
              <a:off x="8272114" y="2169433"/>
              <a:ext cx="1285884" cy="1180214"/>
            </a:xfrm>
            <a:prstGeom prst="chord">
              <a:avLst>
                <a:gd name="adj1" fmla="val 2982791"/>
                <a:gd name="adj2" fmla="val 147358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64826" y="2174128"/>
              <a:ext cx="702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latin typeface="돋움" pitchFamily="50" charset="-127"/>
                  <a:ea typeface="돋움" pitchFamily="50" charset="-127"/>
                </a:rPr>
                <a:t>당일</a:t>
              </a:r>
              <a:endParaRPr lang="ko-KR" altLang="en-US" dirty="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66835" y="2866784"/>
              <a:ext cx="10149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latin typeface="돋움" pitchFamily="50" charset="-127"/>
                  <a:ea typeface="돋움" pitchFamily="50" charset="-127"/>
                </a:rPr>
                <a:t>1</a:t>
              </a:r>
              <a:r>
                <a:rPr lang="ko-KR" altLang="en-US" dirty="0" smtClean="0">
                  <a:latin typeface="돋움" pitchFamily="50" charset="-127"/>
                  <a:ea typeface="돋움" pitchFamily="50" charset="-127"/>
                </a:rPr>
                <a:t>박</a:t>
              </a:r>
              <a:r>
                <a:rPr lang="en-US" altLang="ko-KR" dirty="0" smtClean="0">
                  <a:latin typeface="돋움" pitchFamily="50" charset="-127"/>
                  <a:ea typeface="돋움" pitchFamily="50" charset="-127"/>
                </a:rPr>
                <a:t>2</a:t>
              </a:r>
              <a:r>
                <a:rPr lang="ko-KR" altLang="en-US" dirty="0" smtClean="0">
                  <a:latin typeface="돋움" pitchFamily="50" charset="-127"/>
                  <a:ea typeface="돋움" pitchFamily="50" charset="-127"/>
                </a:rPr>
                <a:t>일</a:t>
              </a:r>
              <a:endParaRPr lang="ko-KR" altLang="en-US" dirty="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40" name="현 39"/>
            <p:cNvSpPr/>
            <p:nvPr/>
          </p:nvSpPr>
          <p:spPr>
            <a:xfrm rot="20912591">
              <a:off x="8272112" y="2038046"/>
              <a:ext cx="1285884" cy="1180214"/>
            </a:xfrm>
            <a:prstGeom prst="chord">
              <a:avLst>
                <a:gd name="adj1" fmla="val 2982791"/>
                <a:gd name="adj2" fmla="val 14735899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39" name="현 38"/>
            <p:cNvSpPr/>
            <p:nvPr/>
          </p:nvSpPr>
          <p:spPr>
            <a:xfrm rot="20912591">
              <a:off x="8272113" y="1923306"/>
              <a:ext cx="1285884" cy="1180214"/>
            </a:xfrm>
            <a:prstGeom prst="chord">
              <a:avLst>
                <a:gd name="adj1" fmla="val 2982791"/>
                <a:gd name="adj2" fmla="val 1473589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돋움" pitchFamily="50" charset="-127"/>
                <a:ea typeface="돋움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24" y="2378860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>
                  <a:latin typeface="돋움" pitchFamily="50" charset="-127"/>
                  <a:ea typeface="돋움" pitchFamily="50" charset="-127"/>
                </a:rPr>
                <a:t>문화</a:t>
              </a:r>
              <a:endParaRPr lang="en-US" altLang="ko-KR" dirty="0" smtClean="0">
                <a:latin typeface="돋움" pitchFamily="50" charset="-127"/>
                <a:ea typeface="돋움" pitchFamily="50" charset="-127"/>
              </a:endParaRPr>
            </a:p>
            <a:p>
              <a:r>
                <a:rPr lang="ko-KR" altLang="en-US" dirty="0" smtClean="0">
                  <a:latin typeface="돋움" pitchFamily="50" charset="-127"/>
                  <a:ea typeface="돋움" pitchFamily="50" charset="-127"/>
                </a:rPr>
                <a:t>탐방</a:t>
              </a:r>
              <a:endParaRPr lang="ko-KR" altLang="en-US" dirty="0">
                <a:latin typeface="돋움" pitchFamily="50" charset="-127"/>
                <a:ea typeface="돋움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98</Words>
  <Application>Microsoft Office PowerPoint</Application>
  <PresentationFormat>A4 용지(210x297mm)</PresentationFormat>
  <Paragraphs>59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목차</vt:lpstr>
      <vt:lpstr>주말여행</vt:lpstr>
      <vt:lpstr>가볼만한 곳</vt:lpstr>
      <vt:lpstr>떠나자 가족여행</vt:lpstr>
      <vt:lpstr>신나는 여행계획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17</cp:revision>
  <dcterms:created xsi:type="dcterms:W3CDTF">2012-11-06T02:33:07Z</dcterms:created>
  <dcterms:modified xsi:type="dcterms:W3CDTF">2012-11-13T02:46:11Z</dcterms:modified>
</cp:coreProperties>
</file>